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6"/>
  </p:notesMasterIdLst>
  <p:sldIdLst>
    <p:sldId id="256" r:id="rId5"/>
  </p:sldIdLst>
  <p:sldSz cx="32918400" cy="21945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4A25B-0C47-4207-B663-9DCAB4D18569}" v="13" dt="2022-04-15T13:18:15.782"/>
    <p1510:client id="{7B8B058B-7D57-486F-A3EC-FFB1CF936318}" v="21" dt="2022-04-15T13:18:06.559"/>
    <p1510:client id="{83A523BF-8DDB-40D9-A998-8EC60B5E771C}" v="13" dt="2022-04-15T13:18:35.568"/>
    <p1510:client id="{A0A812C0-C31B-49E5-BAAB-4CBCB68A6C1B}" v="635" dt="2022-04-15T13:28:27.167"/>
    <p1510:client id="{A6F4CB25-F131-41AF-8E99-BFB0FFB54547}" v="47" dt="2022-04-15T13:39:26.269"/>
    <p1510:client id="{AFE9F78B-EACB-460F-A0C0-195D0D091D65}" v="226" dt="2022-04-15T13:39:29.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o Johnson" userId="S::tjohnson@olin.edu::56eb9f24-95cf-4e94-8a1f-a3db30a0ecc2" providerId="AD" clId="Web-{5164A25B-0C47-4207-B663-9DCAB4D18569}"/>
    <pc:docChg chg="modSld">
      <pc:chgData name="Theo Johnson" userId="S::tjohnson@olin.edu::56eb9f24-95cf-4e94-8a1f-a3db30a0ecc2" providerId="AD" clId="Web-{5164A25B-0C47-4207-B663-9DCAB4D18569}" dt="2022-04-15T13:18:15.407" v="9" actId="20577"/>
      <pc:docMkLst>
        <pc:docMk/>
      </pc:docMkLst>
      <pc:sldChg chg="addSp modSp">
        <pc:chgData name="Theo Johnson" userId="S::tjohnson@olin.edu::56eb9f24-95cf-4e94-8a1f-a3db30a0ecc2" providerId="AD" clId="Web-{5164A25B-0C47-4207-B663-9DCAB4D18569}" dt="2022-04-15T13:18:15.407" v="9" actId="20577"/>
        <pc:sldMkLst>
          <pc:docMk/>
          <pc:sldMk cId="109857222" sldId="256"/>
        </pc:sldMkLst>
        <pc:spChg chg="mod">
          <ac:chgData name="Theo Johnson" userId="S::tjohnson@olin.edu::56eb9f24-95cf-4e94-8a1f-a3db30a0ecc2" providerId="AD" clId="Web-{5164A25B-0C47-4207-B663-9DCAB4D18569}" dt="2022-04-15T13:18:15.407" v="9" actId="20577"/>
          <ac:spMkLst>
            <pc:docMk/>
            <pc:sldMk cId="109857222" sldId="256"/>
            <ac:spMk id="44" creationId="{E9321DDA-197C-62C7-E864-004A12688B96}"/>
          </ac:spMkLst>
        </pc:spChg>
        <pc:grpChg chg="add mod">
          <ac:chgData name="Theo Johnson" userId="S::tjohnson@olin.edu::56eb9f24-95cf-4e94-8a1f-a3db30a0ecc2" providerId="AD" clId="Web-{5164A25B-0C47-4207-B663-9DCAB4D18569}" dt="2022-04-15T13:15:13.245" v="3" actId="1076"/>
          <ac:grpSpMkLst>
            <pc:docMk/>
            <pc:sldMk cId="109857222" sldId="256"/>
            <ac:grpSpMk id="38" creationId="{59D24CA5-3CCB-CEBE-378C-5233219D78BD}"/>
          </ac:grpSpMkLst>
        </pc:grpChg>
        <pc:picChg chg="add mod">
          <ac:chgData name="Theo Johnson" userId="S::tjohnson@olin.edu::56eb9f24-95cf-4e94-8a1f-a3db30a0ecc2" providerId="AD" clId="Web-{5164A25B-0C47-4207-B663-9DCAB4D18569}" dt="2022-04-15T13:13:46.039" v="1" actId="1076"/>
          <ac:picMkLst>
            <pc:docMk/>
            <pc:sldMk cId="109857222" sldId="256"/>
            <ac:picMk id="41" creationId="{D8E5C9BF-1500-88D3-FAD5-2B7543593C37}"/>
          </ac:picMkLst>
        </pc:picChg>
      </pc:sldChg>
    </pc:docChg>
  </pc:docChgLst>
  <pc:docChgLst>
    <pc:chgData name="Theo Johnson" userId="S::tjohnson@olin.edu::56eb9f24-95cf-4e94-8a1f-a3db30a0ecc2" providerId="AD" clId="Web-{AFE9F78B-EACB-460F-A0C0-195D0D091D65}"/>
    <pc:docChg chg="modSld">
      <pc:chgData name="Theo Johnson" userId="S::tjohnson@olin.edu::56eb9f24-95cf-4e94-8a1f-a3db30a0ecc2" providerId="AD" clId="Web-{AFE9F78B-EACB-460F-A0C0-195D0D091D65}" dt="2022-04-15T13:39:27.891" v="109" actId="20577"/>
      <pc:docMkLst>
        <pc:docMk/>
      </pc:docMkLst>
      <pc:sldChg chg="modSp">
        <pc:chgData name="Theo Johnson" userId="S::tjohnson@olin.edu::56eb9f24-95cf-4e94-8a1f-a3db30a0ecc2" providerId="AD" clId="Web-{AFE9F78B-EACB-460F-A0C0-195D0D091D65}" dt="2022-04-15T13:39:27.891" v="109" actId="20577"/>
        <pc:sldMkLst>
          <pc:docMk/>
          <pc:sldMk cId="109857222" sldId="256"/>
        </pc:sldMkLst>
        <pc:spChg chg="mod">
          <ac:chgData name="Theo Johnson" userId="S::tjohnson@olin.edu::56eb9f24-95cf-4e94-8a1f-a3db30a0ecc2" providerId="AD" clId="Web-{AFE9F78B-EACB-460F-A0C0-195D0D091D65}" dt="2022-04-15T13:39:27.891" v="109" actId="20577"/>
          <ac:spMkLst>
            <pc:docMk/>
            <pc:sldMk cId="109857222" sldId="256"/>
            <ac:spMk id="45" creationId="{B6AD0872-9FAD-E509-0176-6EBD8473CCEA}"/>
          </ac:spMkLst>
        </pc:spChg>
      </pc:sldChg>
    </pc:docChg>
  </pc:docChgLst>
  <pc:docChgLst>
    <pc:chgData name="Anargyros Kriezis" userId="S::akriezis@olin.edu::2082da78-b626-49ad-9b41-6b098f731f7a" providerId="AD" clId="Web-{E8249C39-4ACC-428C-9AAA-D492884E6189}"/>
    <pc:docChg chg="modSld">
      <pc:chgData name="Anargyros Kriezis" userId="S::akriezis@olin.edu::2082da78-b626-49ad-9b41-6b098f731f7a" providerId="AD" clId="Web-{E8249C39-4ACC-428C-9AAA-D492884E6189}" dt="2022-04-13T19:26:55.791" v="45" actId="1076"/>
      <pc:docMkLst>
        <pc:docMk/>
      </pc:docMkLst>
      <pc:sldChg chg="addSp modSp">
        <pc:chgData name="Anargyros Kriezis" userId="S::akriezis@olin.edu::2082da78-b626-49ad-9b41-6b098f731f7a" providerId="AD" clId="Web-{E8249C39-4ACC-428C-9AAA-D492884E6189}" dt="2022-04-13T19:26:55.791" v="45" actId="1076"/>
        <pc:sldMkLst>
          <pc:docMk/>
          <pc:sldMk cId="109857222" sldId="256"/>
        </pc:sldMkLst>
        <pc:spChg chg="mod">
          <ac:chgData name="Anargyros Kriezis" userId="S::akriezis@olin.edu::2082da78-b626-49ad-9b41-6b098f731f7a" providerId="AD" clId="Web-{E8249C39-4ACC-428C-9AAA-D492884E6189}" dt="2022-04-13T19:24:22.491" v="0" actId="1076"/>
          <ac:spMkLst>
            <pc:docMk/>
            <pc:sldMk cId="109857222" sldId="256"/>
            <ac:spMk id="10" creationId="{11D59BAF-1643-A5F9-5AA0-52CF4DE39E3A}"/>
          </ac:spMkLst>
        </pc:spChg>
        <pc:spChg chg="add mod">
          <ac:chgData name="Anargyros Kriezis" userId="S::akriezis@olin.edu::2082da78-b626-49ad-9b41-6b098f731f7a" providerId="AD" clId="Web-{E8249C39-4ACC-428C-9AAA-D492884E6189}" dt="2022-04-13T19:25:50.587" v="32" actId="1076"/>
          <ac:spMkLst>
            <pc:docMk/>
            <pc:sldMk cId="109857222" sldId="256"/>
            <ac:spMk id="12" creationId="{14A347B3-47F1-AE72-F4E7-86A92C70D19B}"/>
          </ac:spMkLst>
        </pc:spChg>
        <pc:picChg chg="add mod">
          <ac:chgData name="Anargyros Kriezis" userId="S::akriezis@olin.edu::2082da78-b626-49ad-9b41-6b098f731f7a" providerId="AD" clId="Web-{E8249C39-4ACC-428C-9AAA-D492884E6189}" dt="2022-04-13T19:26:49.323" v="43" actId="1076"/>
          <ac:picMkLst>
            <pc:docMk/>
            <pc:sldMk cId="109857222" sldId="256"/>
            <ac:picMk id="2" creationId="{94C1489E-3CB4-FD6D-6E30-15B2E51DF1E2}"/>
          </ac:picMkLst>
        </pc:picChg>
        <pc:picChg chg="mod">
          <ac:chgData name="Anargyros Kriezis" userId="S::akriezis@olin.edu::2082da78-b626-49ad-9b41-6b098f731f7a" providerId="AD" clId="Web-{E8249C39-4ACC-428C-9AAA-D492884E6189}" dt="2022-04-13T19:25:07.008" v="13" actId="1076"/>
          <ac:picMkLst>
            <pc:docMk/>
            <pc:sldMk cId="109857222" sldId="256"/>
            <ac:picMk id="3" creationId="{D86F1161-9A4A-3D83-9841-3EE0E038FEF3}"/>
          </ac:picMkLst>
        </pc:picChg>
        <pc:picChg chg="mod">
          <ac:chgData name="Anargyros Kriezis" userId="S::akriezis@olin.edu::2082da78-b626-49ad-9b41-6b098f731f7a" providerId="AD" clId="Web-{E8249C39-4ACC-428C-9AAA-D492884E6189}" dt="2022-04-13T19:26:08.134" v="37" actId="1076"/>
          <ac:picMkLst>
            <pc:docMk/>
            <pc:sldMk cId="109857222" sldId="256"/>
            <ac:picMk id="4" creationId="{14F8DEC1-840D-00DD-14FE-270C86992CAF}"/>
          </ac:picMkLst>
        </pc:picChg>
        <pc:picChg chg="add mod">
          <ac:chgData name="Anargyros Kriezis" userId="S::akriezis@olin.edu::2082da78-b626-49ad-9b41-6b098f731f7a" providerId="AD" clId="Web-{E8249C39-4ACC-428C-9AAA-D492884E6189}" dt="2022-04-13T19:26:55.791" v="45" actId="1076"/>
          <ac:picMkLst>
            <pc:docMk/>
            <pc:sldMk cId="109857222" sldId="256"/>
            <ac:picMk id="5" creationId="{97FE89B0-46BA-5925-A835-85F8A689296A}"/>
          </ac:picMkLst>
        </pc:picChg>
        <pc:picChg chg="mod">
          <ac:chgData name="Anargyros Kriezis" userId="S::akriezis@olin.edu::2082da78-b626-49ad-9b41-6b098f731f7a" providerId="AD" clId="Web-{E8249C39-4ACC-428C-9AAA-D492884E6189}" dt="2022-04-13T19:26:11.509" v="39" actId="1076"/>
          <ac:picMkLst>
            <pc:docMk/>
            <pc:sldMk cId="109857222" sldId="256"/>
            <ac:picMk id="6" creationId="{188E3EFE-C74A-ABAC-CA32-2A24BFBA0DD3}"/>
          </ac:picMkLst>
        </pc:picChg>
      </pc:sldChg>
    </pc:docChg>
  </pc:docChgLst>
  <pc:docChgLst>
    <pc:chgData name="Madeline (Mads) Young" userId="4224b622-1231-451e-b873-dc032556d532" providerId="ADAL" clId="{A6F4CB25-F131-41AF-8E99-BFB0FFB54547}"/>
    <pc:docChg chg="modSld">
      <pc:chgData name="Madeline (Mads) Young" userId="4224b622-1231-451e-b873-dc032556d532" providerId="ADAL" clId="{A6F4CB25-F131-41AF-8E99-BFB0FFB54547}" dt="2022-04-15T13:39:26.269" v="42" actId="1036"/>
      <pc:docMkLst>
        <pc:docMk/>
      </pc:docMkLst>
      <pc:sldChg chg="modSp mod">
        <pc:chgData name="Madeline (Mads) Young" userId="4224b622-1231-451e-b873-dc032556d532" providerId="ADAL" clId="{A6F4CB25-F131-41AF-8E99-BFB0FFB54547}" dt="2022-04-15T13:39:26.269" v="42" actId="1036"/>
        <pc:sldMkLst>
          <pc:docMk/>
          <pc:sldMk cId="109857222" sldId="256"/>
        </pc:sldMkLst>
        <pc:spChg chg="mod">
          <ac:chgData name="Madeline (Mads) Young" userId="4224b622-1231-451e-b873-dc032556d532" providerId="ADAL" clId="{A6F4CB25-F131-41AF-8E99-BFB0FFB54547}" dt="2022-04-15T13:39:20.085" v="34" actId="20577"/>
          <ac:spMkLst>
            <pc:docMk/>
            <pc:sldMk cId="109857222" sldId="256"/>
            <ac:spMk id="45" creationId="{B6AD0872-9FAD-E509-0176-6EBD8473CCEA}"/>
          </ac:spMkLst>
        </pc:spChg>
        <pc:spChg chg="mod">
          <ac:chgData name="Madeline (Mads) Young" userId="4224b622-1231-451e-b873-dc032556d532" providerId="ADAL" clId="{A6F4CB25-F131-41AF-8E99-BFB0FFB54547}" dt="2022-04-15T13:38:42.990" v="25" actId="1037"/>
          <ac:spMkLst>
            <pc:docMk/>
            <pc:sldMk cId="109857222" sldId="256"/>
            <ac:spMk id="46" creationId="{00000000-0000-0000-0000-000000000000}"/>
          </ac:spMkLst>
        </pc:spChg>
        <pc:grpChg chg="mod">
          <ac:chgData name="Madeline (Mads) Young" userId="4224b622-1231-451e-b873-dc032556d532" providerId="ADAL" clId="{A6F4CB25-F131-41AF-8E99-BFB0FFB54547}" dt="2022-04-15T13:39:26.269" v="42" actId="1036"/>
          <ac:grpSpMkLst>
            <pc:docMk/>
            <pc:sldMk cId="109857222" sldId="256"/>
            <ac:grpSpMk id="38" creationId="{59D24CA5-3CCB-CEBE-378C-5233219D78BD}"/>
          </ac:grpSpMkLst>
        </pc:grpChg>
      </pc:sldChg>
    </pc:docChg>
  </pc:docChgLst>
  <pc:docChgLst>
    <pc:chgData name="Anargyros Kriezis" userId="S::akriezis@olin.edu::2082da78-b626-49ad-9b41-6b098f731f7a" providerId="AD" clId="Web-{EA727153-8A50-4EB9-802E-11D0E5BC4CFF}"/>
    <pc:docChg chg="modSld">
      <pc:chgData name="Anargyros Kriezis" userId="S::akriezis@olin.edu::2082da78-b626-49ad-9b41-6b098f731f7a" providerId="AD" clId="Web-{EA727153-8A50-4EB9-802E-11D0E5BC4CFF}" dt="2022-04-13T16:21:22.157" v="3" actId="1076"/>
      <pc:docMkLst>
        <pc:docMk/>
      </pc:docMkLst>
      <pc:sldChg chg="modSp">
        <pc:chgData name="Anargyros Kriezis" userId="S::akriezis@olin.edu::2082da78-b626-49ad-9b41-6b098f731f7a" providerId="AD" clId="Web-{EA727153-8A50-4EB9-802E-11D0E5BC4CFF}" dt="2022-04-13T16:21:22.157" v="3" actId="1076"/>
        <pc:sldMkLst>
          <pc:docMk/>
          <pc:sldMk cId="109857222" sldId="256"/>
        </pc:sldMkLst>
        <pc:picChg chg="mod">
          <ac:chgData name="Anargyros Kriezis" userId="S::akriezis@olin.edu::2082da78-b626-49ad-9b41-6b098f731f7a" providerId="AD" clId="Web-{EA727153-8A50-4EB9-802E-11D0E5BC4CFF}" dt="2022-04-13T16:21:21.516" v="2" actId="1076"/>
          <ac:picMkLst>
            <pc:docMk/>
            <pc:sldMk cId="109857222" sldId="256"/>
            <ac:picMk id="4" creationId="{14F8DEC1-840D-00DD-14FE-270C86992CAF}"/>
          </ac:picMkLst>
        </pc:picChg>
        <pc:picChg chg="mod">
          <ac:chgData name="Anargyros Kriezis" userId="S::akriezis@olin.edu::2082da78-b626-49ad-9b41-6b098f731f7a" providerId="AD" clId="Web-{EA727153-8A50-4EB9-802E-11D0E5BC4CFF}" dt="2022-04-13T16:21:22.157" v="3" actId="1076"/>
          <ac:picMkLst>
            <pc:docMk/>
            <pc:sldMk cId="109857222" sldId="256"/>
            <ac:picMk id="6" creationId="{188E3EFE-C74A-ABAC-CA32-2A24BFBA0DD3}"/>
          </ac:picMkLst>
        </pc:picChg>
      </pc:sldChg>
    </pc:docChg>
  </pc:docChgLst>
  <pc:docChgLst>
    <pc:chgData name="Anargyros Kriezis" userId="S::akriezis@olin.edu::2082da78-b626-49ad-9b41-6b098f731f7a" providerId="AD" clId="Web-{83A523BF-8DDB-40D9-A998-8EC60B5E771C}"/>
    <pc:docChg chg="modSld">
      <pc:chgData name="Anargyros Kriezis" userId="S::akriezis@olin.edu::2082da78-b626-49ad-9b41-6b098f731f7a" providerId="AD" clId="Web-{83A523BF-8DDB-40D9-A998-8EC60B5E771C}" dt="2022-04-15T13:18:35.568" v="12" actId="1076"/>
      <pc:docMkLst>
        <pc:docMk/>
      </pc:docMkLst>
      <pc:sldChg chg="modSp">
        <pc:chgData name="Anargyros Kriezis" userId="S::akriezis@olin.edu::2082da78-b626-49ad-9b41-6b098f731f7a" providerId="AD" clId="Web-{83A523BF-8DDB-40D9-A998-8EC60B5E771C}" dt="2022-04-15T13:18:35.568" v="12" actId="1076"/>
        <pc:sldMkLst>
          <pc:docMk/>
          <pc:sldMk cId="109857222" sldId="256"/>
        </pc:sldMkLst>
        <pc:spChg chg="mod">
          <ac:chgData name="Anargyros Kriezis" userId="S::akriezis@olin.edu::2082da78-b626-49ad-9b41-6b098f731f7a" providerId="AD" clId="Web-{83A523BF-8DDB-40D9-A998-8EC60B5E771C}" dt="2022-04-15T13:18:35.443" v="3" actId="1076"/>
          <ac:spMkLst>
            <pc:docMk/>
            <pc:sldMk cId="109857222" sldId="256"/>
            <ac:spMk id="16" creationId="{00000000-0000-0000-0000-000000000000}"/>
          </ac:spMkLst>
        </pc:spChg>
        <pc:spChg chg="mod">
          <ac:chgData name="Anargyros Kriezis" userId="S::akriezis@olin.edu::2082da78-b626-49ad-9b41-6b098f731f7a" providerId="AD" clId="Web-{83A523BF-8DDB-40D9-A998-8EC60B5E771C}" dt="2022-04-15T13:18:35.459" v="4" actId="1076"/>
          <ac:spMkLst>
            <pc:docMk/>
            <pc:sldMk cId="109857222" sldId="256"/>
            <ac:spMk id="17" creationId="{14A347B3-47F1-AE72-F4E7-86A92C70D19B}"/>
          </ac:spMkLst>
        </pc:spChg>
        <pc:spChg chg="mod">
          <ac:chgData name="Anargyros Kriezis" userId="S::akriezis@olin.edu::2082da78-b626-49ad-9b41-6b098f731f7a" providerId="AD" clId="Web-{83A523BF-8DDB-40D9-A998-8EC60B5E771C}" dt="2022-04-15T13:18:35.474" v="5" actId="1076"/>
          <ac:spMkLst>
            <pc:docMk/>
            <pc:sldMk cId="109857222" sldId="256"/>
            <ac:spMk id="18" creationId="{00000000-0000-0000-0000-000000000000}"/>
          </ac:spMkLst>
        </pc:spChg>
        <pc:spChg chg="mod">
          <ac:chgData name="Anargyros Kriezis" userId="S::akriezis@olin.edu::2082da78-b626-49ad-9b41-6b098f731f7a" providerId="AD" clId="Web-{83A523BF-8DDB-40D9-A998-8EC60B5E771C}" dt="2022-04-15T13:18:35.490" v="6" actId="1076"/>
          <ac:spMkLst>
            <pc:docMk/>
            <pc:sldMk cId="109857222" sldId="256"/>
            <ac:spMk id="19" creationId="{00000000-0000-0000-0000-000000000000}"/>
          </ac:spMkLst>
        </pc:spChg>
        <pc:spChg chg="mod">
          <ac:chgData name="Anargyros Kriezis" userId="S::akriezis@olin.edu::2082da78-b626-49ad-9b41-6b098f731f7a" providerId="AD" clId="Web-{83A523BF-8DDB-40D9-A998-8EC60B5E771C}" dt="2022-04-15T13:18:35.506" v="7" actId="1076"/>
          <ac:spMkLst>
            <pc:docMk/>
            <pc:sldMk cId="109857222" sldId="256"/>
            <ac:spMk id="20" creationId="{14A347B3-47F1-AE72-F4E7-86A92C70D19B}"/>
          </ac:spMkLst>
        </pc:spChg>
        <pc:spChg chg="mod">
          <ac:chgData name="Anargyros Kriezis" userId="S::akriezis@olin.edu::2082da78-b626-49ad-9b41-6b098f731f7a" providerId="AD" clId="Web-{83A523BF-8DDB-40D9-A998-8EC60B5E771C}" dt="2022-04-15T13:18:35.506" v="8" actId="1076"/>
          <ac:spMkLst>
            <pc:docMk/>
            <pc:sldMk cId="109857222" sldId="256"/>
            <ac:spMk id="21" creationId="{14A347B3-47F1-AE72-F4E7-86A92C70D19B}"/>
          </ac:spMkLst>
        </pc:spChg>
        <pc:spChg chg="mod">
          <ac:chgData name="Anargyros Kriezis" userId="S::akriezis@olin.edu::2082da78-b626-49ad-9b41-6b098f731f7a" providerId="AD" clId="Web-{83A523BF-8DDB-40D9-A998-8EC60B5E771C}" dt="2022-04-15T13:18:35.521" v="9" actId="1076"/>
          <ac:spMkLst>
            <pc:docMk/>
            <pc:sldMk cId="109857222" sldId="256"/>
            <ac:spMk id="22" creationId="{00000000-0000-0000-0000-000000000000}"/>
          </ac:spMkLst>
        </pc:spChg>
        <pc:spChg chg="mod">
          <ac:chgData name="Anargyros Kriezis" userId="S::akriezis@olin.edu::2082da78-b626-49ad-9b41-6b098f731f7a" providerId="AD" clId="Web-{83A523BF-8DDB-40D9-A998-8EC60B5E771C}" dt="2022-04-15T13:18:35.537" v="10" actId="1076"/>
          <ac:spMkLst>
            <pc:docMk/>
            <pc:sldMk cId="109857222" sldId="256"/>
            <ac:spMk id="23" creationId="{14A347B3-47F1-AE72-F4E7-86A92C70D19B}"/>
          </ac:spMkLst>
        </pc:spChg>
        <pc:spChg chg="mod">
          <ac:chgData name="Anargyros Kriezis" userId="S::akriezis@olin.edu::2082da78-b626-49ad-9b41-6b098f731f7a" providerId="AD" clId="Web-{83A523BF-8DDB-40D9-A998-8EC60B5E771C}" dt="2022-04-15T13:18:35.553" v="11" actId="1076"/>
          <ac:spMkLst>
            <pc:docMk/>
            <pc:sldMk cId="109857222" sldId="256"/>
            <ac:spMk id="24" creationId="{00000000-0000-0000-0000-000000000000}"/>
          </ac:spMkLst>
        </pc:spChg>
        <pc:spChg chg="mod">
          <ac:chgData name="Anargyros Kriezis" userId="S::akriezis@olin.edu::2082da78-b626-49ad-9b41-6b098f731f7a" providerId="AD" clId="Web-{83A523BF-8DDB-40D9-A998-8EC60B5E771C}" dt="2022-04-15T13:18:35.568" v="12" actId="1076"/>
          <ac:spMkLst>
            <pc:docMk/>
            <pc:sldMk cId="109857222" sldId="256"/>
            <ac:spMk id="25" creationId="{14A347B3-47F1-AE72-F4E7-86A92C70D19B}"/>
          </ac:spMkLst>
        </pc:spChg>
        <pc:grpChg chg="mod">
          <ac:chgData name="Anargyros Kriezis" userId="S::akriezis@olin.edu::2082da78-b626-49ad-9b41-6b098f731f7a" providerId="AD" clId="Web-{83A523BF-8DDB-40D9-A998-8EC60B5E771C}" dt="2022-04-15T13:17:27.173" v="0" actId="1076"/>
          <ac:grpSpMkLst>
            <pc:docMk/>
            <pc:sldMk cId="109857222" sldId="256"/>
            <ac:grpSpMk id="38" creationId="{59D24CA5-3CCB-CEBE-378C-5233219D78BD}"/>
          </ac:grpSpMkLst>
        </pc:grpChg>
        <pc:picChg chg="mod">
          <ac:chgData name="Anargyros Kriezis" userId="S::akriezis@olin.edu::2082da78-b626-49ad-9b41-6b098f731f7a" providerId="AD" clId="Web-{83A523BF-8DDB-40D9-A998-8EC60B5E771C}" dt="2022-04-15T13:18:35.318" v="1" actId="1076"/>
          <ac:picMkLst>
            <pc:docMk/>
            <pc:sldMk cId="109857222" sldId="256"/>
            <ac:picMk id="3" creationId="{D86F1161-9A4A-3D83-9841-3EE0E038FEF3}"/>
          </ac:picMkLst>
        </pc:picChg>
        <pc:picChg chg="mod">
          <ac:chgData name="Anargyros Kriezis" userId="S::akriezis@olin.edu::2082da78-b626-49ad-9b41-6b098f731f7a" providerId="AD" clId="Web-{83A523BF-8DDB-40D9-A998-8EC60B5E771C}" dt="2022-04-15T13:18:35.428" v="2" actId="1076"/>
          <ac:picMkLst>
            <pc:docMk/>
            <pc:sldMk cId="109857222" sldId="256"/>
            <ac:picMk id="4" creationId="{14F8DEC1-840D-00DD-14FE-270C86992CAF}"/>
          </ac:picMkLst>
        </pc:picChg>
      </pc:sldChg>
    </pc:docChg>
  </pc:docChgLst>
  <pc:docChgLst>
    <pc:chgData name="Madeline (Mads) Young" userId="S::myoung@olin.edu::4224b622-1231-451e-b873-dc032556d532" providerId="AD" clId="Web-{09662AC9-58FC-4555-A4E8-33449AE4FCE8}"/>
    <pc:docChg chg="modSld addMainMaster delMainMaster">
      <pc:chgData name="Madeline (Mads) Young" userId="S::myoung@olin.edu::4224b622-1231-451e-b873-dc032556d532" providerId="AD" clId="Web-{09662AC9-58FC-4555-A4E8-33449AE4FCE8}" dt="2022-04-13T13:30:19.293" v="1"/>
      <pc:docMkLst>
        <pc:docMk/>
      </pc:docMkLst>
      <pc:sldChg chg="mod modClrScheme chgLayout">
        <pc:chgData name="Madeline (Mads) Young" userId="S::myoung@olin.edu::4224b622-1231-451e-b873-dc032556d532" providerId="AD" clId="Web-{09662AC9-58FC-4555-A4E8-33449AE4FCE8}" dt="2022-04-13T13:30:19.293" v="1"/>
        <pc:sldMkLst>
          <pc:docMk/>
          <pc:sldMk cId="109857222" sldId="256"/>
        </pc:sldMkLst>
      </pc:sldChg>
      <pc:sldMasterChg chg="del delSldLayout">
        <pc:chgData name="Madeline (Mads) Young" userId="S::myoung@olin.edu::4224b622-1231-451e-b873-dc032556d532" providerId="AD" clId="Web-{09662AC9-58FC-4555-A4E8-33449AE4FCE8}" dt="2022-04-13T13:30:15.246" v="0"/>
        <pc:sldMasterMkLst>
          <pc:docMk/>
          <pc:sldMasterMk cId="3582996937" sldId="2147483672"/>
        </pc:sldMasterMkLst>
        <pc:sldLayoutChg chg="del">
          <pc:chgData name="Madeline (Mads) Young" userId="S::myoung@olin.edu::4224b622-1231-451e-b873-dc032556d532" providerId="AD" clId="Web-{09662AC9-58FC-4555-A4E8-33449AE4FCE8}" dt="2022-04-13T13:30:15.246" v="0"/>
          <pc:sldLayoutMkLst>
            <pc:docMk/>
            <pc:sldMasterMk cId="3582996937" sldId="2147483672"/>
            <pc:sldLayoutMk cId="3389042761" sldId="2147483673"/>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2034970422" sldId="2147483674"/>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1143794053" sldId="2147483675"/>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3214435546" sldId="2147483676"/>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2145494838" sldId="2147483677"/>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1313762803" sldId="2147483678"/>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831499624" sldId="2147483679"/>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2903069771" sldId="2147483680"/>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2289086495" sldId="2147483681"/>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3958186417" sldId="2147483682"/>
          </pc:sldLayoutMkLst>
        </pc:sldLayoutChg>
        <pc:sldLayoutChg chg="del">
          <pc:chgData name="Madeline (Mads) Young" userId="S::myoung@olin.edu::4224b622-1231-451e-b873-dc032556d532" providerId="AD" clId="Web-{09662AC9-58FC-4555-A4E8-33449AE4FCE8}" dt="2022-04-13T13:30:15.246" v="0"/>
          <pc:sldLayoutMkLst>
            <pc:docMk/>
            <pc:sldMasterMk cId="3582996937" sldId="2147483672"/>
            <pc:sldLayoutMk cId="4262256871" sldId="2147483683"/>
          </pc:sldLayoutMkLst>
        </pc:sldLayoutChg>
      </pc:sldMasterChg>
      <pc:sldMasterChg chg="add del addSldLayout delSldLayout modSldLayout">
        <pc:chgData name="Madeline (Mads) Young" userId="S::myoung@olin.edu::4224b622-1231-451e-b873-dc032556d532" providerId="AD" clId="Web-{09662AC9-58FC-4555-A4E8-33449AE4FCE8}" dt="2022-04-13T13:30:19.293" v="1"/>
        <pc:sldMasterMkLst>
          <pc:docMk/>
          <pc:sldMasterMk cId="480567236" sldId="2147483684"/>
        </pc:sldMasterMkLst>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3950487041" sldId="2147483685"/>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3829730143" sldId="2147483686"/>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3969850997" sldId="2147483687"/>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4032920231" sldId="2147483688"/>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3109109886" sldId="2147483689"/>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41477203" sldId="2147483690"/>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612069584" sldId="2147483691"/>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1943803077" sldId="2147483692"/>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556439965" sldId="2147483693"/>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3572157089" sldId="2147483694"/>
          </pc:sldLayoutMkLst>
        </pc:sldLayoutChg>
        <pc:sldLayoutChg chg="add del mod replId">
          <pc:chgData name="Madeline (Mads) Young" userId="S::myoung@olin.edu::4224b622-1231-451e-b873-dc032556d532" providerId="AD" clId="Web-{09662AC9-58FC-4555-A4E8-33449AE4FCE8}" dt="2022-04-13T13:30:19.293" v="1"/>
          <pc:sldLayoutMkLst>
            <pc:docMk/>
            <pc:sldMasterMk cId="480567236" sldId="2147483684"/>
            <pc:sldLayoutMk cId="3717288624" sldId="2147483695"/>
          </pc:sldLayoutMkLst>
        </pc:sldLayoutChg>
      </pc:sldMasterChg>
      <pc:sldMasterChg chg="add addSldLayout modSldLayout">
        <pc:chgData name="Madeline (Mads) Young" userId="S::myoung@olin.edu::4224b622-1231-451e-b873-dc032556d532" providerId="AD" clId="Web-{09662AC9-58FC-4555-A4E8-33449AE4FCE8}" dt="2022-04-13T13:30:19.293" v="1"/>
        <pc:sldMasterMkLst>
          <pc:docMk/>
          <pc:sldMasterMk cId="2789540489" sldId="2147483696"/>
        </pc:sldMasterMkLst>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3511565499" sldId="2147483697"/>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1346937554" sldId="2147483698"/>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2554521093" sldId="2147483699"/>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2580556921" sldId="2147483700"/>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1881448611" sldId="2147483701"/>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3801385520" sldId="2147483702"/>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3887541251" sldId="2147483703"/>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631348931" sldId="2147483704"/>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577740929" sldId="2147483705"/>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3614964169" sldId="2147483706"/>
          </pc:sldLayoutMkLst>
        </pc:sldLayoutChg>
        <pc:sldLayoutChg chg="add mod replId">
          <pc:chgData name="Madeline (Mads) Young" userId="S::myoung@olin.edu::4224b622-1231-451e-b873-dc032556d532" providerId="AD" clId="Web-{09662AC9-58FC-4555-A4E8-33449AE4FCE8}" dt="2022-04-13T13:30:19.293" v="1"/>
          <pc:sldLayoutMkLst>
            <pc:docMk/>
            <pc:sldMasterMk cId="2789540489" sldId="2147483696"/>
            <pc:sldLayoutMk cId="2556460131" sldId="2147483707"/>
          </pc:sldLayoutMkLst>
        </pc:sldLayoutChg>
      </pc:sldMasterChg>
    </pc:docChg>
  </pc:docChgLst>
  <pc:docChgLst>
    <pc:chgData name="Madeline (Mads) Young" userId="S::myoung@olin.edu::4224b622-1231-451e-b873-dc032556d532" providerId="AD" clId="Web-{7B8B058B-7D57-486F-A3EC-FFB1CF936318}"/>
    <pc:docChg chg="modSld">
      <pc:chgData name="Madeline (Mads) Young" userId="S::myoung@olin.edu::4224b622-1231-451e-b873-dc032556d532" providerId="AD" clId="Web-{7B8B058B-7D57-486F-A3EC-FFB1CF936318}" dt="2022-04-15T13:17:47.199" v="19" actId="20577"/>
      <pc:docMkLst>
        <pc:docMk/>
      </pc:docMkLst>
      <pc:sldChg chg="addSp delSp modSp">
        <pc:chgData name="Madeline (Mads) Young" userId="S::myoung@olin.edu::4224b622-1231-451e-b873-dc032556d532" providerId="AD" clId="Web-{7B8B058B-7D57-486F-A3EC-FFB1CF936318}" dt="2022-04-15T13:17:47.199" v="19" actId="20577"/>
        <pc:sldMkLst>
          <pc:docMk/>
          <pc:sldMk cId="109857222" sldId="256"/>
        </pc:sldMkLst>
        <pc:spChg chg="del mod">
          <ac:chgData name="Madeline (Mads) Young" userId="S::myoung@olin.edu::4224b622-1231-451e-b873-dc032556d532" providerId="AD" clId="Web-{7B8B058B-7D57-486F-A3EC-FFB1CF936318}" dt="2022-04-15T13:13:33.272" v="5"/>
          <ac:spMkLst>
            <pc:docMk/>
            <pc:sldMk cId="109857222" sldId="256"/>
            <ac:spMk id="27" creationId="{AB27517F-7A7C-F9E0-CCB3-B79B3421E9D8}"/>
          </ac:spMkLst>
        </pc:spChg>
        <pc:spChg chg="add del mod">
          <ac:chgData name="Madeline (Mads) Young" userId="S::myoung@olin.edu::4224b622-1231-451e-b873-dc032556d532" providerId="AD" clId="Web-{7B8B058B-7D57-486F-A3EC-FFB1CF936318}" dt="2022-04-15T13:13:29.241" v="3"/>
          <ac:spMkLst>
            <pc:docMk/>
            <pc:sldMk cId="109857222" sldId="256"/>
            <ac:spMk id="37" creationId="{52178061-EE6C-6B2E-F25F-FDA37550EFE6}"/>
          </ac:spMkLst>
        </pc:spChg>
        <pc:spChg chg="mod">
          <ac:chgData name="Madeline (Mads) Young" userId="S::myoung@olin.edu::4224b622-1231-451e-b873-dc032556d532" providerId="AD" clId="Web-{7B8B058B-7D57-486F-A3EC-FFB1CF936318}" dt="2022-04-15T13:17:47.199" v="19" actId="20577"/>
          <ac:spMkLst>
            <pc:docMk/>
            <pc:sldMk cId="109857222" sldId="256"/>
            <ac:spMk id="44" creationId="{E9321DDA-197C-62C7-E864-004A12688B96}"/>
          </ac:spMkLst>
        </pc:spChg>
        <pc:picChg chg="mod modCrop">
          <ac:chgData name="Madeline (Mads) Young" userId="S::myoung@olin.edu::4224b622-1231-451e-b873-dc032556d532" providerId="AD" clId="Web-{7B8B058B-7D57-486F-A3EC-FFB1CF936318}" dt="2022-04-15T13:14:32.711" v="9"/>
          <ac:picMkLst>
            <pc:docMk/>
            <pc:sldMk cId="109857222" sldId="256"/>
            <ac:picMk id="2" creationId="{94C1489E-3CB4-FD6D-6E30-15B2E51DF1E2}"/>
          </ac:picMkLst>
        </pc:picChg>
        <pc:picChg chg="mod modCrop">
          <ac:chgData name="Madeline (Mads) Young" userId="S::myoung@olin.edu::4224b622-1231-451e-b873-dc032556d532" providerId="AD" clId="Web-{7B8B058B-7D57-486F-A3EC-FFB1CF936318}" dt="2022-04-15T13:14:56.946" v="12" actId="1076"/>
          <ac:picMkLst>
            <pc:docMk/>
            <pc:sldMk cId="109857222" sldId="256"/>
            <ac:picMk id="41" creationId="{D8E5C9BF-1500-88D3-FAD5-2B7543593C37}"/>
          </ac:picMkLst>
        </pc:picChg>
      </pc:sldChg>
    </pc:docChg>
  </pc:docChgLst>
  <pc:docChgLst>
    <pc:chgData name="Madeline (Mads) Young" userId="S::myoung@olin.edu::4224b622-1231-451e-b873-dc032556d532" providerId="AD" clId="Web-{11EC7235-89CE-410C-B11B-8317E339360B}"/>
    <pc:docChg chg="modSld">
      <pc:chgData name="Madeline (Mads) Young" userId="S::myoung@olin.edu::4224b622-1231-451e-b873-dc032556d532" providerId="AD" clId="Web-{11EC7235-89CE-410C-B11B-8317E339360B}" dt="2022-04-13T15:15:02.520" v="0"/>
      <pc:docMkLst>
        <pc:docMk/>
      </pc:docMkLst>
      <pc:sldChg chg="addSp">
        <pc:chgData name="Madeline (Mads) Young" userId="S::myoung@olin.edu::4224b622-1231-451e-b873-dc032556d532" providerId="AD" clId="Web-{11EC7235-89CE-410C-B11B-8317E339360B}" dt="2022-04-13T15:15:02.520" v="0"/>
        <pc:sldMkLst>
          <pc:docMk/>
          <pc:sldMk cId="109857222" sldId="256"/>
        </pc:sldMkLst>
        <pc:spChg chg="add">
          <ac:chgData name="Madeline (Mads) Young" userId="S::myoung@olin.edu::4224b622-1231-451e-b873-dc032556d532" providerId="AD" clId="Web-{11EC7235-89CE-410C-B11B-8317E339360B}" dt="2022-04-13T15:15:02.520" v="0"/>
          <ac:spMkLst>
            <pc:docMk/>
            <pc:sldMk cId="109857222" sldId="256"/>
            <ac:spMk id="5" creationId="{655B954E-51CD-79EB-2B60-C4479EA74B86}"/>
          </ac:spMkLst>
        </pc:spChg>
        <pc:picChg chg="add">
          <ac:chgData name="Madeline (Mads) Young" userId="S::myoung@olin.edu::4224b622-1231-451e-b873-dc032556d532" providerId="AD" clId="Web-{11EC7235-89CE-410C-B11B-8317E339360B}" dt="2022-04-13T15:15:02.520" v="0"/>
          <ac:picMkLst>
            <pc:docMk/>
            <pc:sldMk cId="109857222" sldId="256"/>
            <ac:picMk id="2" creationId="{AE392076-F668-3A92-18F9-43AE420D1CC8}"/>
          </ac:picMkLst>
        </pc:picChg>
        <pc:picChg chg="add">
          <ac:chgData name="Madeline (Mads) Young" userId="S::myoung@olin.edu::4224b622-1231-451e-b873-dc032556d532" providerId="AD" clId="Web-{11EC7235-89CE-410C-B11B-8317E339360B}" dt="2022-04-13T15:15:02.520" v="0"/>
          <ac:picMkLst>
            <pc:docMk/>
            <pc:sldMk cId="109857222" sldId="256"/>
            <ac:picMk id="3" creationId="{D86F1161-9A4A-3D83-9841-3EE0E038FEF3}"/>
          </ac:picMkLst>
        </pc:picChg>
        <pc:picChg chg="add">
          <ac:chgData name="Madeline (Mads) Young" userId="S::myoung@olin.edu::4224b622-1231-451e-b873-dc032556d532" providerId="AD" clId="Web-{11EC7235-89CE-410C-B11B-8317E339360B}" dt="2022-04-13T15:15:02.520" v="0"/>
          <ac:picMkLst>
            <pc:docMk/>
            <pc:sldMk cId="109857222" sldId="256"/>
            <ac:picMk id="4" creationId="{14F8DEC1-840D-00DD-14FE-270C86992CAF}"/>
          </ac:picMkLst>
        </pc:picChg>
        <pc:picChg chg="add">
          <ac:chgData name="Madeline (Mads) Young" userId="S::myoung@olin.edu::4224b622-1231-451e-b873-dc032556d532" providerId="AD" clId="Web-{11EC7235-89CE-410C-B11B-8317E339360B}" dt="2022-04-13T15:15:02.520" v="0"/>
          <ac:picMkLst>
            <pc:docMk/>
            <pc:sldMk cId="109857222" sldId="256"/>
            <ac:picMk id="6" creationId="{188E3EFE-C74A-ABAC-CA32-2A24BFBA0DD3}"/>
          </ac:picMkLst>
        </pc:picChg>
      </pc:sldChg>
    </pc:docChg>
  </pc:docChgLst>
  <pc:docChgLst>
    <pc:chgData name="Anargyros Kriezis" userId="S::akriezis@olin.edu::2082da78-b626-49ad-9b41-6b098f731f7a" providerId="AD" clId="Web-{23C2DDD7-86F2-48CC-92FA-9B03CF1B88F5}"/>
    <pc:docChg chg="mod modSld addMainMaster delMainMaster modMainMaster setSldSz">
      <pc:chgData name="Anargyros Kriezis" userId="S::akriezis@olin.edu::2082da78-b626-49ad-9b41-6b098f731f7a" providerId="AD" clId="Web-{23C2DDD7-86F2-48CC-92FA-9B03CF1B88F5}" dt="2022-04-13T13:29:28.009" v="3"/>
      <pc:docMkLst>
        <pc:docMk/>
      </pc:docMkLst>
      <pc:sldChg chg="delSp modSp mod modClrScheme chgLayout">
        <pc:chgData name="Anargyros Kriezis" userId="S::akriezis@olin.edu::2082da78-b626-49ad-9b41-6b098f731f7a" providerId="AD" clId="Web-{23C2DDD7-86F2-48CC-92FA-9B03CF1B88F5}" dt="2022-04-13T13:29:28.009" v="3"/>
        <pc:sldMkLst>
          <pc:docMk/>
          <pc:sldMk cId="109857222" sldId="256"/>
        </pc:sldMkLst>
        <pc:spChg chg="del mod ord">
          <ac:chgData name="Anargyros Kriezis" userId="S::akriezis@olin.edu::2082da78-b626-49ad-9b41-6b098f731f7a" providerId="AD" clId="Web-{23C2DDD7-86F2-48CC-92FA-9B03CF1B88F5}" dt="2022-04-13T13:29:25.680" v="2"/>
          <ac:spMkLst>
            <pc:docMk/>
            <pc:sldMk cId="109857222" sldId="256"/>
            <ac:spMk id="2" creationId="{00000000-0000-0000-0000-000000000000}"/>
          </ac:spMkLst>
        </pc:spChg>
        <pc:spChg chg="del mod ord">
          <ac:chgData name="Anargyros Kriezis" userId="S::akriezis@olin.edu::2082da78-b626-49ad-9b41-6b098f731f7a" providerId="AD" clId="Web-{23C2DDD7-86F2-48CC-92FA-9B03CF1B88F5}" dt="2022-04-13T13:29:28.009" v="3"/>
          <ac:spMkLst>
            <pc:docMk/>
            <pc:sldMk cId="109857222" sldId="256"/>
            <ac:spMk id="3" creationId="{00000000-0000-0000-0000-000000000000}"/>
          </ac:spMkLst>
        </pc:spChg>
      </pc:sldChg>
      <pc:sldMasterChg chg="modSp del delSldLayout modSldLayout">
        <pc:chgData name="Anargyros Kriezis" userId="S::akriezis@olin.edu::2082da78-b626-49ad-9b41-6b098f731f7a" providerId="AD" clId="Web-{23C2DDD7-86F2-48CC-92FA-9B03CF1B88F5}" dt="2022-04-13T13:29:04.570" v="1"/>
        <pc:sldMasterMkLst>
          <pc:docMk/>
          <pc:sldMasterMk cId="2460954070" sldId="2147483660"/>
        </pc:sldMasterMkLst>
        <pc:spChg chg="mod">
          <ac:chgData name="Anargyros Kriezis" userId="S::akriezis@olin.edu::2082da78-b626-49ad-9b41-6b098f731f7a" providerId="AD" clId="Web-{23C2DDD7-86F2-48CC-92FA-9B03CF1B88F5}" dt="2022-04-13T13:29:04.476" v="0"/>
          <ac:spMkLst>
            <pc:docMk/>
            <pc:sldMasterMk cId="2460954070" sldId="2147483660"/>
            <ac:spMk id="2"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ac:spMk id="3"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ac:spMk id="4"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ac:spMk id="5"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ac:spMk id="6" creationId="{00000000-0000-0000-0000-000000000000}"/>
          </ac:spMkLst>
        </pc:spChg>
        <pc:sldLayoutChg chg="modSp del">
          <pc:chgData name="Anargyros Kriezis" userId="S::akriezis@olin.edu::2082da78-b626-49ad-9b41-6b098f731f7a" providerId="AD" clId="Web-{23C2DDD7-86F2-48CC-92FA-9B03CF1B88F5}" dt="2022-04-13T13:29:04.570" v="1"/>
          <pc:sldLayoutMkLst>
            <pc:docMk/>
            <pc:sldMasterMk cId="2460954070" sldId="2147483660"/>
            <pc:sldLayoutMk cId="2385387890" sldId="2147483661"/>
          </pc:sldLayoutMkLst>
          <pc:spChg chg="mod">
            <ac:chgData name="Anargyros Kriezis" userId="S::akriezis@olin.edu::2082da78-b626-49ad-9b41-6b098f731f7a" providerId="AD" clId="Web-{23C2DDD7-86F2-48CC-92FA-9B03CF1B88F5}" dt="2022-04-13T13:29:04.476" v="0"/>
            <ac:spMkLst>
              <pc:docMk/>
              <pc:sldMasterMk cId="2460954070" sldId="2147483660"/>
              <pc:sldLayoutMk cId="2385387890" sldId="2147483661"/>
              <ac:spMk id="2"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2385387890" sldId="2147483661"/>
              <ac:spMk id="3" creationId="{00000000-0000-0000-0000-000000000000}"/>
            </ac:spMkLst>
          </pc:spChg>
        </pc:sldLayoutChg>
        <pc:sldLayoutChg chg="del">
          <pc:chgData name="Anargyros Kriezis" userId="S::akriezis@olin.edu::2082da78-b626-49ad-9b41-6b098f731f7a" providerId="AD" clId="Web-{23C2DDD7-86F2-48CC-92FA-9B03CF1B88F5}" dt="2022-04-13T13:29:04.570" v="1"/>
          <pc:sldLayoutMkLst>
            <pc:docMk/>
            <pc:sldMasterMk cId="2460954070" sldId="2147483660"/>
            <pc:sldLayoutMk cId="949138452" sldId="2147483662"/>
          </pc:sldLayoutMkLst>
        </pc:sldLayoutChg>
        <pc:sldLayoutChg chg="modSp del">
          <pc:chgData name="Anargyros Kriezis" userId="S::akriezis@olin.edu::2082da78-b626-49ad-9b41-6b098f731f7a" providerId="AD" clId="Web-{23C2DDD7-86F2-48CC-92FA-9B03CF1B88F5}" dt="2022-04-13T13:29:04.570" v="1"/>
          <pc:sldLayoutMkLst>
            <pc:docMk/>
            <pc:sldMasterMk cId="2460954070" sldId="2147483660"/>
            <pc:sldLayoutMk cId="2591524520" sldId="2147483663"/>
          </pc:sldLayoutMkLst>
          <pc:spChg chg="mod">
            <ac:chgData name="Anargyros Kriezis" userId="S::akriezis@olin.edu::2082da78-b626-49ad-9b41-6b098f731f7a" providerId="AD" clId="Web-{23C2DDD7-86F2-48CC-92FA-9B03CF1B88F5}" dt="2022-04-13T13:29:04.476" v="0"/>
            <ac:spMkLst>
              <pc:docMk/>
              <pc:sldMasterMk cId="2460954070" sldId="2147483660"/>
              <pc:sldLayoutMk cId="2591524520" sldId="2147483663"/>
              <ac:spMk id="2"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2591524520" sldId="2147483663"/>
              <ac:spMk id="3" creationId="{00000000-0000-0000-0000-000000000000}"/>
            </ac:spMkLst>
          </pc:spChg>
        </pc:sldLayoutChg>
        <pc:sldLayoutChg chg="modSp del">
          <pc:chgData name="Anargyros Kriezis" userId="S::akriezis@olin.edu::2082da78-b626-49ad-9b41-6b098f731f7a" providerId="AD" clId="Web-{23C2DDD7-86F2-48CC-92FA-9B03CF1B88F5}" dt="2022-04-13T13:29:04.570" v="1"/>
          <pc:sldLayoutMkLst>
            <pc:docMk/>
            <pc:sldMasterMk cId="2460954070" sldId="2147483660"/>
            <pc:sldLayoutMk cId="1203092039" sldId="2147483664"/>
          </pc:sldLayoutMkLst>
          <pc:spChg chg="mod">
            <ac:chgData name="Anargyros Kriezis" userId="S::akriezis@olin.edu::2082da78-b626-49ad-9b41-6b098f731f7a" providerId="AD" clId="Web-{23C2DDD7-86F2-48CC-92FA-9B03CF1B88F5}" dt="2022-04-13T13:29:04.476" v="0"/>
            <ac:spMkLst>
              <pc:docMk/>
              <pc:sldMasterMk cId="2460954070" sldId="2147483660"/>
              <pc:sldLayoutMk cId="1203092039" sldId="2147483664"/>
              <ac:spMk id="3"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1203092039" sldId="2147483664"/>
              <ac:spMk id="4" creationId="{00000000-0000-0000-0000-000000000000}"/>
            </ac:spMkLst>
          </pc:spChg>
        </pc:sldLayoutChg>
        <pc:sldLayoutChg chg="modSp del">
          <pc:chgData name="Anargyros Kriezis" userId="S::akriezis@olin.edu::2082da78-b626-49ad-9b41-6b098f731f7a" providerId="AD" clId="Web-{23C2DDD7-86F2-48CC-92FA-9B03CF1B88F5}" dt="2022-04-13T13:29:04.570" v="1"/>
          <pc:sldLayoutMkLst>
            <pc:docMk/>
            <pc:sldMasterMk cId="2460954070" sldId="2147483660"/>
            <pc:sldLayoutMk cId="3733172339" sldId="2147483665"/>
          </pc:sldLayoutMkLst>
          <pc:spChg chg="mod">
            <ac:chgData name="Anargyros Kriezis" userId="S::akriezis@olin.edu::2082da78-b626-49ad-9b41-6b098f731f7a" providerId="AD" clId="Web-{23C2DDD7-86F2-48CC-92FA-9B03CF1B88F5}" dt="2022-04-13T13:29:04.476" v="0"/>
            <ac:spMkLst>
              <pc:docMk/>
              <pc:sldMasterMk cId="2460954070" sldId="2147483660"/>
              <pc:sldLayoutMk cId="3733172339" sldId="2147483665"/>
              <ac:spMk id="2"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3733172339" sldId="2147483665"/>
              <ac:spMk id="3"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3733172339" sldId="2147483665"/>
              <ac:spMk id="4"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3733172339" sldId="2147483665"/>
              <ac:spMk id="5"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3733172339" sldId="2147483665"/>
              <ac:spMk id="6" creationId="{00000000-0000-0000-0000-000000000000}"/>
            </ac:spMkLst>
          </pc:spChg>
        </pc:sldLayoutChg>
        <pc:sldLayoutChg chg="del">
          <pc:chgData name="Anargyros Kriezis" userId="S::akriezis@olin.edu::2082da78-b626-49ad-9b41-6b098f731f7a" providerId="AD" clId="Web-{23C2DDD7-86F2-48CC-92FA-9B03CF1B88F5}" dt="2022-04-13T13:29:04.570" v="1"/>
          <pc:sldLayoutMkLst>
            <pc:docMk/>
            <pc:sldMasterMk cId="2460954070" sldId="2147483660"/>
            <pc:sldLayoutMk cId="3210312558" sldId="2147483666"/>
          </pc:sldLayoutMkLst>
        </pc:sldLayoutChg>
        <pc:sldLayoutChg chg="del">
          <pc:chgData name="Anargyros Kriezis" userId="S::akriezis@olin.edu::2082da78-b626-49ad-9b41-6b098f731f7a" providerId="AD" clId="Web-{23C2DDD7-86F2-48CC-92FA-9B03CF1B88F5}" dt="2022-04-13T13:29:04.570" v="1"/>
          <pc:sldLayoutMkLst>
            <pc:docMk/>
            <pc:sldMasterMk cId="2460954070" sldId="2147483660"/>
            <pc:sldLayoutMk cId="3146388984" sldId="2147483667"/>
          </pc:sldLayoutMkLst>
        </pc:sldLayoutChg>
        <pc:sldLayoutChg chg="modSp del">
          <pc:chgData name="Anargyros Kriezis" userId="S::akriezis@olin.edu::2082da78-b626-49ad-9b41-6b098f731f7a" providerId="AD" clId="Web-{23C2DDD7-86F2-48CC-92FA-9B03CF1B88F5}" dt="2022-04-13T13:29:04.570" v="1"/>
          <pc:sldLayoutMkLst>
            <pc:docMk/>
            <pc:sldMasterMk cId="2460954070" sldId="2147483660"/>
            <pc:sldLayoutMk cId="3171841454" sldId="2147483668"/>
          </pc:sldLayoutMkLst>
          <pc:spChg chg="mod">
            <ac:chgData name="Anargyros Kriezis" userId="S::akriezis@olin.edu::2082da78-b626-49ad-9b41-6b098f731f7a" providerId="AD" clId="Web-{23C2DDD7-86F2-48CC-92FA-9B03CF1B88F5}" dt="2022-04-13T13:29:04.476" v="0"/>
            <ac:spMkLst>
              <pc:docMk/>
              <pc:sldMasterMk cId="2460954070" sldId="2147483660"/>
              <pc:sldLayoutMk cId="3171841454" sldId="2147483668"/>
              <ac:spMk id="2"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3171841454" sldId="2147483668"/>
              <ac:spMk id="3"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3171841454" sldId="2147483668"/>
              <ac:spMk id="4" creationId="{00000000-0000-0000-0000-000000000000}"/>
            </ac:spMkLst>
          </pc:spChg>
        </pc:sldLayoutChg>
        <pc:sldLayoutChg chg="modSp del">
          <pc:chgData name="Anargyros Kriezis" userId="S::akriezis@olin.edu::2082da78-b626-49ad-9b41-6b098f731f7a" providerId="AD" clId="Web-{23C2DDD7-86F2-48CC-92FA-9B03CF1B88F5}" dt="2022-04-13T13:29:04.570" v="1"/>
          <pc:sldLayoutMkLst>
            <pc:docMk/>
            <pc:sldMasterMk cId="2460954070" sldId="2147483660"/>
            <pc:sldLayoutMk cId="1718958274" sldId="2147483669"/>
          </pc:sldLayoutMkLst>
          <pc:spChg chg="mod">
            <ac:chgData name="Anargyros Kriezis" userId="S::akriezis@olin.edu::2082da78-b626-49ad-9b41-6b098f731f7a" providerId="AD" clId="Web-{23C2DDD7-86F2-48CC-92FA-9B03CF1B88F5}" dt="2022-04-13T13:29:04.476" v="0"/>
            <ac:spMkLst>
              <pc:docMk/>
              <pc:sldMasterMk cId="2460954070" sldId="2147483660"/>
              <pc:sldLayoutMk cId="1718958274" sldId="2147483669"/>
              <ac:spMk id="2"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1718958274" sldId="2147483669"/>
              <ac:spMk id="3"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1718958274" sldId="2147483669"/>
              <ac:spMk id="4" creationId="{00000000-0000-0000-0000-000000000000}"/>
            </ac:spMkLst>
          </pc:spChg>
        </pc:sldLayoutChg>
        <pc:sldLayoutChg chg="del">
          <pc:chgData name="Anargyros Kriezis" userId="S::akriezis@olin.edu::2082da78-b626-49ad-9b41-6b098f731f7a" providerId="AD" clId="Web-{23C2DDD7-86F2-48CC-92FA-9B03CF1B88F5}" dt="2022-04-13T13:29:04.570" v="1"/>
          <pc:sldLayoutMkLst>
            <pc:docMk/>
            <pc:sldMasterMk cId="2460954070" sldId="2147483660"/>
            <pc:sldLayoutMk cId="2202905451" sldId="2147483670"/>
          </pc:sldLayoutMkLst>
        </pc:sldLayoutChg>
        <pc:sldLayoutChg chg="modSp del">
          <pc:chgData name="Anargyros Kriezis" userId="S::akriezis@olin.edu::2082da78-b626-49ad-9b41-6b098f731f7a" providerId="AD" clId="Web-{23C2DDD7-86F2-48CC-92FA-9B03CF1B88F5}" dt="2022-04-13T13:29:04.570" v="1"/>
          <pc:sldLayoutMkLst>
            <pc:docMk/>
            <pc:sldMasterMk cId="2460954070" sldId="2147483660"/>
            <pc:sldLayoutMk cId="3479445657" sldId="2147483671"/>
          </pc:sldLayoutMkLst>
          <pc:spChg chg="mod">
            <ac:chgData name="Anargyros Kriezis" userId="S::akriezis@olin.edu::2082da78-b626-49ad-9b41-6b098f731f7a" providerId="AD" clId="Web-{23C2DDD7-86F2-48CC-92FA-9B03CF1B88F5}" dt="2022-04-13T13:29:04.476" v="0"/>
            <ac:spMkLst>
              <pc:docMk/>
              <pc:sldMasterMk cId="2460954070" sldId="2147483660"/>
              <pc:sldLayoutMk cId="3479445657" sldId="2147483671"/>
              <ac:spMk id="2" creationId="{00000000-0000-0000-0000-000000000000}"/>
            </ac:spMkLst>
          </pc:spChg>
          <pc:spChg chg="mod">
            <ac:chgData name="Anargyros Kriezis" userId="S::akriezis@olin.edu::2082da78-b626-49ad-9b41-6b098f731f7a" providerId="AD" clId="Web-{23C2DDD7-86F2-48CC-92FA-9B03CF1B88F5}" dt="2022-04-13T13:29:04.476" v="0"/>
            <ac:spMkLst>
              <pc:docMk/>
              <pc:sldMasterMk cId="2460954070" sldId="2147483660"/>
              <pc:sldLayoutMk cId="3479445657" sldId="2147483671"/>
              <ac:spMk id="3" creationId="{00000000-0000-0000-0000-000000000000}"/>
            </ac:spMkLst>
          </pc:spChg>
        </pc:sldLayoutChg>
      </pc:sldMasterChg>
      <pc:sldMasterChg chg="add addSldLayout modSldLayout">
        <pc:chgData name="Anargyros Kriezis" userId="S::akriezis@olin.edu::2082da78-b626-49ad-9b41-6b098f731f7a" providerId="AD" clId="Web-{23C2DDD7-86F2-48CC-92FA-9B03CF1B88F5}" dt="2022-04-13T13:29:04.570" v="1"/>
        <pc:sldMasterMkLst>
          <pc:docMk/>
          <pc:sldMasterMk cId="3582996937" sldId="2147483672"/>
        </pc:sldMasterMkLst>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3389042761" sldId="2147483673"/>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2034970422" sldId="2147483674"/>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1143794053" sldId="2147483675"/>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3214435546" sldId="2147483676"/>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2145494838" sldId="2147483677"/>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1313762803" sldId="2147483678"/>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831499624" sldId="2147483679"/>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2903069771" sldId="2147483680"/>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2289086495" sldId="2147483681"/>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3958186417" sldId="2147483682"/>
          </pc:sldLayoutMkLst>
        </pc:sldLayoutChg>
        <pc:sldLayoutChg chg="add mod replId">
          <pc:chgData name="Anargyros Kriezis" userId="S::akriezis@olin.edu::2082da78-b626-49ad-9b41-6b098f731f7a" providerId="AD" clId="Web-{23C2DDD7-86F2-48CC-92FA-9B03CF1B88F5}" dt="2022-04-13T13:29:04.570" v="1"/>
          <pc:sldLayoutMkLst>
            <pc:docMk/>
            <pc:sldMasterMk cId="3582996937" sldId="2147483672"/>
            <pc:sldLayoutMk cId="4262256871" sldId="2147483683"/>
          </pc:sldLayoutMkLst>
        </pc:sldLayoutChg>
      </pc:sldMasterChg>
    </pc:docChg>
  </pc:docChgLst>
  <pc:docChgLst>
    <pc:chgData name="Jonathan Montague" userId="S::jmontague@olin.edu::f8c3aa92-5c92-483e-937b-25c9cf2d1a45" providerId="AD" clId="Web-{A0A812C0-C31B-49E5-BAAB-4CBCB68A6C1B}"/>
    <pc:docChg chg="modSld">
      <pc:chgData name="Jonathan Montague" userId="S::jmontague@olin.edu::f8c3aa92-5c92-483e-937b-25c9cf2d1a45" providerId="AD" clId="Web-{A0A812C0-C31B-49E5-BAAB-4CBCB68A6C1B}" dt="2022-04-15T13:28:27.167" v="355" actId="1076"/>
      <pc:docMkLst>
        <pc:docMk/>
      </pc:docMkLst>
      <pc:sldChg chg="addSp delSp modSp">
        <pc:chgData name="Jonathan Montague" userId="S::jmontague@olin.edu::f8c3aa92-5c92-483e-937b-25c9cf2d1a45" providerId="AD" clId="Web-{A0A812C0-C31B-49E5-BAAB-4CBCB68A6C1B}" dt="2022-04-15T13:28:27.167" v="355" actId="1076"/>
        <pc:sldMkLst>
          <pc:docMk/>
          <pc:sldMk cId="109857222" sldId="256"/>
        </pc:sldMkLst>
        <pc:spChg chg="mod">
          <ac:chgData name="Jonathan Montague" userId="S::jmontague@olin.edu::f8c3aa92-5c92-483e-937b-25c9cf2d1a45" providerId="AD" clId="Web-{A0A812C0-C31B-49E5-BAAB-4CBCB68A6C1B}" dt="2022-04-15T13:14:00.033" v="1" actId="20577"/>
          <ac:spMkLst>
            <pc:docMk/>
            <pc:sldMk cId="109857222" sldId="256"/>
            <ac:spMk id="9" creationId="{43A7C710-F816-6DC1-6F7C-1B88EBDA222A}"/>
          </ac:spMkLst>
        </pc:spChg>
        <pc:spChg chg="mod">
          <ac:chgData name="Jonathan Montague" userId="S::jmontague@olin.edu::f8c3aa92-5c92-483e-937b-25c9cf2d1a45" providerId="AD" clId="Web-{A0A812C0-C31B-49E5-BAAB-4CBCB68A6C1B}" dt="2022-04-15T13:27:09.946" v="338" actId="20577"/>
          <ac:spMkLst>
            <pc:docMk/>
            <pc:sldMk cId="109857222" sldId="256"/>
            <ac:spMk id="12" creationId="{14A347B3-47F1-AE72-F4E7-86A92C70D19B}"/>
          </ac:spMkLst>
        </pc:spChg>
        <pc:spChg chg="mod">
          <ac:chgData name="Jonathan Montague" userId="S::jmontague@olin.edu::f8c3aa92-5c92-483e-937b-25c9cf2d1a45" providerId="AD" clId="Web-{A0A812C0-C31B-49E5-BAAB-4CBCB68A6C1B}" dt="2022-04-15T13:27:15.461" v="340" actId="20577"/>
          <ac:spMkLst>
            <pc:docMk/>
            <pc:sldMk cId="109857222" sldId="256"/>
            <ac:spMk id="14" creationId="{14A347B3-47F1-AE72-F4E7-86A92C70D19B}"/>
          </ac:spMkLst>
        </pc:spChg>
        <pc:spChg chg="mod">
          <ac:chgData name="Jonathan Montague" userId="S::jmontague@olin.edu::f8c3aa92-5c92-483e-937b-25c9cf2d1a45" providerId="AD" clId="Web-{A0A812C0-C31B-49E5-BAAB-4CBCB68A6C1B}" dt="2022-04-15T13:28:27.167" v="355" actId="1076"/>
          <ac:spMkLst>
            <pc:docMk/>
            <pc:sldMk cId="109857222" sldId="256"/>
            <ac:spMk id="17" creationId="{14A347B3-47F1-AE72-F4E7-86A92C70D19B}"/>
          </ac:spMkLst>
        </pc:spChg>
        <pc:spChg chg="mod">
          <ac:chgData name="Jonathan Montague" userId="S::jmontague@olin.edu::f8c3aa92-5c92-483e-937b-25c9cf2d1a45" providerId="AD" clId="Web-{A0A812C0-C31B-49E5-BAAB-4CBCB68A6C1B}" dt="2022-04-15T13:28:03.041" v="351" actId="1076"/>
          <ac:spMkLst>
            <pc:docMk/>
            <pc:sldMk cId="109857222" sldId="256"/>
            <ac:spMk id="20" creationId="{14A347B3-47F1-AE72-F4E7-86A92C70D19B}"/>
          </ac:spMkLst>
        </pc:spChg>
        <pc:spChg chg="mod">
          <ac:chgData name="Jonathan Montague" userId="S::jmontague@olin.edu::f8c3aa92-5c92-483e-937b-25c9cf2d1a45" providerId="AD" clId="Web-{A0A812C0-C31B-49E5-BAAB-4CBCB68A6C1B}" dt="2022-04-15T13:25:53.162" v="318" actId="1076"/>
          <ac:spMkLst>
            <pc:docMk/>
            <pc:sldMk cId="109857222" sldId="256"/>
            <ac:spMk id="32" creationId="{CA8FC71D-6800-528E-6488-4D03FFEA2B55}"/>
          </ac:spMkLst>
        </pc:spChg>
        <pc:spChg chg="mod">
          <ac:chgData name="Jonathan Montague" userId="S::jmontague@olin.edu::f8c3aa92-5c92-483e-937b-25c9cf2d1a45" providerId="AD" clId="Web-{A0A812C0-C31B-49E5-BAAB-4CBCB68A6C1B}" dt="2022-04-15T13:25:53.178" v="319" actId="1076"/>
          <ac:spMkLst>
            <pc:docMk/>
            <pc:sldMk cId="109857222" sldId="256"/>
            <ac:spMk id="33" creationId="{A52EC569-B6C1-EF33-4AB3-BA042AC7BCC7}"/>
          </ac:spMkLst>
        </pc:spChg>
        <pc:spChg chg="mod">
          <ac:chgData name="Jonathan Montague" userId="S::jmontague@olin.edu::f8c3aa92-5c92-483e-937b-25c9cf2d1a45" providerId="AD" clId="Web-{A0A812C0-C31B-49E5-BAAB-4CBCB68A6C1B}" dt="2022-04-15T13:25:53.225" v="321" actId="1076"/>
          <ac:spMkLst>
            <pc:docMk/>
            <pc:sldMk cId="109857222" sldId="256"/>
            <ac:spMk id="35" creationId="{74D5379E-3B54-078C-A4A1-EE4858484A00}"/>
          </ac:spMkLst>
        </pc:spChg>
        <pc:spChg chg="add del">
          <ac:chgData name="Jonathan Montague" userId="S::jmontague@olin.edu::f8c3aa92-5c92-483e-937b-25c9cf2d1a45" providerId="AD" clId="Web-{A0A812C0-C31B-49E5-BAAB-4CBCB68A6C1B}" dt="2022-04-15T13:27:41.056" v="347"/>
          <ac:spMkLst>
            <pc:docMk/>
            <pc:sldMk cId="109857222" sldId="256"/>
            <ac:spMk id="40" creationId="{BA6FF59A-DF08-A4FD-930E-DACCF2077D79}"/>
          </ac:spMkLst>
        </pc:spChg>
        <pc:spChg chg="add del mod">
          <ac:chgData name="Jonathan Montague" userId="S::jmontague@olin.edu::f8c3aa92-5c92-483e-937b-25c9cf2d1a45" providerId="AD" clId="Web-{A0A812C0-C31B-49E5-BAAB-4CBCB68A6C1B}" dt="2022-04-15T13:19:53.762" v="43"/>
          <ac:spMkLst>
            <pc:docMk/>
            <pc:sldMk cId="109857222" sldId="256"/>
            <ac:spMk id="44" creationId="{E9321DDA-197C-62C7-E864-004A12688B96}"/>
          </ac:spMkLst>
        </pc:spChg>
        <pc:spChg chg="add mod">
          <ac:chgData name="Jonathan Montague" userId="S::jmontague@olin.edu::f8c3aa92-5c92-483e-937b-25c9cf2d1a45" providerId="AD" clId="Web-{A0A812C0-C31B-49E5-BAAB-4CBCB68A6C1B}" dt="2022-04-15T13:27:34.993" v="344" actId="1076"/>
          <ac:spMkLst>
            <pc:docMk/>
            <pc:sldMk cId="109857222" sldId="256"/>
            <ac:spMk id="45" creationId="{B6AD0872-9FAD-E509-0176-6EBD8473CCEA}"/>
          </ac:spMkLst>
        </pc:spChg>
        <pc:spChg chg="mod">
          <ac:chgData name="Jonathan Montague" userId="S::jmontague@olin.edu::f8c3aa92-5c92-483e-937b-25c9cf2d1a45" providerId="AD" clId="Web-{A0A812C0-C31B-49E5-BAAB-4CBCB68A6C1B}" dt="2022-04-15T13:20:03.824" v="48" actId="1076"/>
          <ac:spMkLst>
            <pc:docMk/>
            <pc:sldMk cId="109857222" sldId="256"/>
            <ac:spMk id="46" creationId="{00000000-0000-0000-0000-000000000000}"/>
          </ac:spMkLst>
        </pc:spChg>
        <pc:spChg chg="mod">
          <ac:chgData name="Jonathan Montague" userId="S::jmontague@olin.edu::f8c3aa92-5c92-483e-937b-25c9cf2d1a45" providerId="AD" clId="Web-{A0A812C0-C31B-49E5-BAAB-4CBCB68A6C1B}" dt="2022-04-15T13:27:39.071" v="346" actId="1076"/>
          <ac:spMkLst>
            <pc:docMk/>
            <pc:sldMk cId="109857222" sldId="256"/>
            <ac:spMk id="47" creationId="{14A347B3-47F1-AE72-F4E7-86A92C70D19B}"/>
          </ac:spMkLst>
        </pc:spChg>
        <pc:grpChg chg="mod">
          <ac:chgData name="Jonathan Montague" userId="S::jmontague@olin.edu::f8c3aa92-5c92-483e-937b-25c9cf2d1a45" providerId="AD" clId="Web-{A0A812C0-C31B-49E5-BAAB-4CBCB68A6C1B}" dt="2022-04-15T13:20:30.122" v="51" actId="1076"/>
          <ac:grpSpMkLst>
            <pc:docMk/>
            <pc:sldMk cId="109857222" sldId="256"/>
            <ac:grpSpMk id="38" creationId="{59D24CA5-3CCB-CEBE-378C-5233219D78BD}"/>
          </ac:grpSpMkLst>
        </pc:grpChg>
        <pc:picChg chg="mod">
          <ac:chgData name="Jonathan Montague" userId="S::jmontague@olin.edu::f8c3aa92-5c92-483e-937b-25c9cf2d1a45" providerId="AD" clId="Web-{A0A812C0-C31B-49E5-BAAB-4CBCB68A6C1B}" dt="2022-04-15T13:25:56.740" v="322" actId="1076"/>
          <ac:picMkLst>
            <pc:docMk/>
            <pc:sldMk cId="109857222" sldId="256"/>
            <ac:picMk id="6" creationId="{188E3EFE-C74A-ABAC-CA32-2A24BFBA0DD3}"/>
          </ac:picMkLst>
        </pc:picChg>
        <pc:picChg chg="mod">
          <ac:chgData name="Jonathan Montague" userId="S::jmontague@olin.edu::f8c3aa92-5c92-483e-937b-25c9cf2d1a45" providerId="AD" clId="Web-{A0A812C0-C31B-49E5-BAAB-4CBCB68A6C1B}" dt="2022-04-15T13:26:50.008" v="333" actId="1076"/>
          <ac:picMkLst>
            <pc:docMk/>
            <pc:sldMk cId="109857222" sldId="256"/>
            <ac:picMk id="7" creationId="{BF5B3067-6AEB-A860-ED40-A5239DB02BF5}"/>
          </ac:picMkLst>
        </pc:picChg>
        <pc:picChg chg="mod">
          <ac:chgData name="Jonathan Montague" userId="S::jmontague@olin.edu::f8c3aa92-5c92-483e-937b-25c9cf2d1a45" providerId="AD" clId="Web-{A0A812C0-C31B-49E5-BAAB-4CBCB68A6C1B}" dt="2022-04-15T13:26:53.445" v="334" actId="1076"/>
          <ac:picMkLst>
            <pc:docMk/>
            <pc:sldMk cId="109857222" sldId="256"/>
            <ac:picMk id="8" creationId="{C94E3CD1-3C39-56B4-A965-FB3CF1052DB3}"/>
          </ac:picMkLst>
        </pc:picChg>
        <pc:picChg chg="mod">
          <ac:chgData name="Jonathan Montague" userId="S::jmontague@olin.edu::f8c3aa92-5c92-483e-937b-25c9cf2d1a45" providerId="AD" clId="Web-{A0A812C0-C31B-49E5-BAAB-4CBCB68A6C1B}" dt="2022-04-15T13:25:53.131" v="316" actId="1076"/>
          <ac:picMkLst>
            <pc:docMk/>
            <pc:sldMk cId="109857222" sldId="256"/>
            <ac:picMk id="30" creationId="{E5F26B71-2666-7AEA-C4D7-A3CEC1E3668C}"/>
          </ac:picMkLst>
        </pc:picChg>
        <pc:picChg chg="mod">
          <ac:chgData name="Jonathan Montague" userId="S::jmontague@olin.edu::f8c3aa92-5c92-483e-937b-25c9cf2d1a45" providerId="AD" clId="Web-{A0A812C0-C31B-49E5-BAAB-4CBCB68A6C1B}" dt="2022-04-15T13:25:53.147" v="317" actId="1076"/>
          <ac:picMkLst>
            <pc:docMk/>
            <pc:sldMk cId="109857222" sldId="256"/>
            <ac:picMk id="31" creationId="{78BB6446-2001-8D25-CE02-23897AC7BBFD}"/>
          </ac:picMkLst>
        </pc:picChg>
        <pc:picChg chg="mod">
          <ac:chgData name="Jonathan Montague" userId="S::jmontague@olin.edu::f8c3aa92-5c92-483e-937b-25c9cf2d1a45" providerId="AD" clId="Web-{A0A812C0-C31B-49E5-BAAB-4CBCB68A6C1B}" dt="2022-04-15T13:25:53.209" v="320" actId="1076"/>
          <ac:picMkLst>
            <pc:docMk/>
            <pc:sldMk cId="109857222" sldId="256"/>
            <ac:picMk id="34" creationId="{ABDBF53E-C423-BFC7-A4AA-E27B3EF37407}"/>
          </ac:picMkLst>
        </pc:picChg>
        <pc:picChg chg="add del mod modCrop">
          <ac:chgData name="Jonathan Montague" userId="S::jmontague@olin.edu::f8c3aa92-5c92-483e-937b-25c9cf2d1a45" providerId="AD" clId="Web-{A0A812C0-C31B-49E5-BAAB-4CBCB68A6C1B}" dt="2022-04-15T13:20:12.872" v="49"/>
          <ac:picMkLst>
            <pc:docMk/>
            <pc:sldMk cId="109857222" sldId="256"/>
            <ac:picMk id="39" creationId="{A4E4EF8D-077D-1D9B-FC8C-4F87191B03C7}"/>
          </ac:picMkLst>
        </pc:picChg>
        <pc:picChg chg="mod">
          <ac:chgData name="Jonathan Montague" userId="S::jmontague@olin.edu::f8c3aa92-5c92-483e-937b-25c9cf2d1a45" providerId="AD" clId="Web-{A0A812C0-C31B-49E5-BAAB-4CBCB68A6C1B}" dt="2022-04-15T13:25:39.271" v="315" actId="1076"/>
          <ac:picMkLst>
            <pc:docMk/>
            <pc:sldMk cId="109857222" sldId="256"/>
            <ac:picMk id="43" creationId="{9742EB86-BD27-E579-24A1-84FE4D2022CA}"/>
          </ac:picMkLst>
        </pc:picChg>
      </pc:sldChg>
    </pc:docChg>
  </pc:docChgLst>
  <pc:docChgLst>
    <pc:chgData name="Anargyros Kriezis" userId="S::akriezis@olin.edu::2082da78-b626-49ad-9b41-6b098f731f7a" providerId="AD" clId="Web-{F128B4C9-AB72-40B2-B87A-DEEE85B28103}"/>
    <pc:docChg chg="modSld">
      <pc:chgData name="Anargyros Kriezis" userId="S::akriezis@olin.edu::2082da78-b626-49ad-9b41-6b098f731f7a" providerId="AD" clId="Web-{F128B4C9-AB72-40B2-B87A-DEEE85B28103}" dt="2022-04-13T15:31:28.264" v="113" actId="1076"/>
      <pc:docMkLst>
        <pc:docMk/>
      </pc:docMkLst>
      <pc:sldChg chg="addSp delSp modSp">
        <pc:chgData name="Anargyros Kriezis" userId="S::akriezis@olin.edu::2082da78-b626-49ad-9b41-6b098f731f7a" providerId="AD" clId="Web-{F128B4C9-AB72-40B2-B87A-DEEE85B28103}" dt="2022-04-13T15:31:28.264" v="113" actId="1076"/>
        <pc:sldMkLst>
          <pc:docMk/>
          <pc:sldMk cId="109857222" sldId="256"/>
        </pc:sldMkLst>
        <pc:spChg chg="del">
          <ac:chgData name="Anargyros Kriezis" userId="S::akriezis@olin.edu::2082da78-b626-49ad-9b41-6b098f731f7a" providerId="AD" clId="Web-{F128B4C9-AB72-40B2-B87A-DEEE85B28103}" dt="2022-04-13T15:17:11.447" v="1"/>
          <ac:spMkLst>
            <pc:docMk/>
            <pc:sldMk cId="109857222" sldId="256"/>
            <ac:spMk id="5" creationId="{655B954E-51CD-79EB-2B60-C4479EA74B86}"/>
          </ac:spMkLst>
        </pc:spChg>
        <pc:spChg chg="add del mod">
          <ac:chgData name="Anargyros Kriezis" userId="S::akriezis@olin.edu::2082da78-b626-49ad-9b41-6b098f731f7a" providerId="AD" clId="Web-{F128B4C9-AB72-40B2-B87A-DEEE85B28103}" dt="2022-04-13T15:19:54.216" v="37"/>
          <ac:spMkLst>
            <pc:docMk/>
            <pc:sldMk cId="109857222" sldId="256"/>
            <ac:spMk id="9" creationId="{CED08849-32B5-41C1-7609-D3551DD9252F}"/>
          </ac:spMkLst>
        </pc:spChg>
        <pc:spChg chg="add mod">
          <ac:chgData name="Anargyros Kriezis" userId="S::akriezis@olin.edu::2082da78-b626-49ad-9b41-6b098f731f7a" providerId="AD" clId="Web-{F128B4C9-AB72-40B2-B87A-DEEE85B28103}" dt="2022-04-13T15:24:39.942" v="99" actId="1076"/>
          <ac:spMkLst>
            <pc:docMk/>
            <pc:sldMk cId="109857222" sldId="256"/>
            <ac:spMk id="10" creationId="{11D59BAF-1643-A5F9-5AA0-52CF4DE39E3A}"/>
          </ac:spMkLst>
        </pc:spChg>
        <pc:spChg chg="add mod">
          <ac:chgData name="Anargyros Kriezis" userId="S::akriezis@olin.edu::2082da78-b626-49ad-9b41-6b098f731f7a" providerId="AD" clId="Web-{F128B4C9-AB72-40B2-B87A-DEEE85B28103}" dt="2022-04-13T15:24:15.176" v="92" actId="14100"/>
          <ac:spMkLst>
            <pc:docMk/>
            <pc:sldMk cId="109857222" sldId="256"/>
            <ac:spMk id="11" creationId="{AA5F39FB-12FC-6BC4-A636-314DC230B436}"/>
          </ac:spMkLst>
        </pc:spChg>
        <pc:spChg chg="add del">
          <ac:chgData name="Anargyros Kriezis" userId="S::akriezis@olin.edu::2082da78-b626-49ad-9b41-6b098f731f7a" providerId="AD" clId="Web-{F128B4C9-AB72-40B2-B87A-DEEE85B28103}" dt="2022-04-13T15:23:28.768" v="83"/>
          <ac:spMkLst>
            <pc:docMk/>
            <pc:sldMk cId="109857222" sldId="256"/>
            <ac:spMk id="12" creationId="{AA196716-EF8A-1A15-4411-967199652E59}"/>
          </ac:spMkLst>
        </pc:spChg>
        <pc:spChg chg="add del">
          <ac:chgData name="Anargyros Kriezis" userId="S::akriezis@olin.edu::2082da78-b626-49ad-9b41-6b098f731f7a" providerId="AD" clId="Web-{F128B4C9-AB72-40B2-B87A-DEEE85B28103}" dt="2022-04-13T15:23:27.378" v="82"/>
          <ac:spMkLst>
            <pc:docMk/>
            <pc:sldMk cId="109857222" sldId="256"/>
            <ac:spMk id="13" creationId="{7E3C6E10-23E3-99AE-1EAF-607CB286B864}"/>
          </ac:spMkLst>
        </pc:spChg>
        <pc:spChg chg="add del">
          <ac:chgData name="Anargyros Kriezis" userId="S::akriezis@olin.edu::2082da78-b626-49ad-9b41-6b098f731f7a" providerId="AD" clId="Web-{F128B4C9-AB72-40B2-B87A-DEEE85B28103}" dt="2022-04-13T15:23:26.034" v="81"/>
          <ac:spMkLst>
            <pc:docMk/>
            <pc:sldMk cId="109857222" sldId="256"/>
            <ac:spMk id="14" creationId="{A7ECC26F-D9F3-609F-EA82-397EA94E6D63}"/>
          </ac:spMkLst>
        </pc:spChg>
        <pc:picChg chg="del">
          <ac:chgData name="Anargyros Kriezis" userId="S::akriezis@olin.edu::2082da78-b626-49ad-9b41-6b098f731f7a" providerId="AD" clId="Web-{F128B4C9-AB72-40B2-B87A-DEEE85B28103}" dt="2022-04-13T15:17:09.415" v="0"/>
          <ac:picMkLst>
            <pc:docMk/>
            <pc:sldMk cId="109857222" sldId="256"/>
            <ac:picMk id="2" creationId="{AE392076-F668-3A92-18F9-43AE420D1CC8}"/>
          </ac:picMkLst>
        </pc:picChg>
        <pc:picChg chg="mod">
          <ac:chgData name="Anargyros Kriezis" userId="S::akriezis@olin.edu::2082da78-b626-49ad-9b41-6b098f731f7a" providerId="AD" clId="Web-{F128B4C9-AB72-40B2-B87A-DEEE85B28103}" dt="2022-04-13T15:31:28.264" v="113" actId="1076"/>
          <ac:picMkLst>
            <pc:docMk/>
            <pc:sldMk cId="109857222" sldId="256"/>
            <ac:picMk id="3" creationId="{D86F1161-9A4A-3D83-9841-3EE0E038FEF3}"/>
          </ac:picMkLst>
        </pc:picChg>
        <pc:picChg chg="mod">
          <ac:chgData name="Anargyros Kriezis" userId="S::akriezis@olin.edu::2082da78-b626-49ad-9b41-6b098f731f7a" providerId="AD" clId="Web-{F128B4C9-AB72-40B2-B87A-DEEE85B28103}" dt="2022-04-13T15:31:24.108" v="111" actId="1076"/>
          <ac:picMkLst>
            <pc:docMk/>
            <pc:sldMk cId="109857222" sldId="256"/>
            <ac:picMk id="4" creationId="{14F8DEC1-840D-00DD-14FE-270C86992CAF}"/>
          </ac:picMkLst>
        </pc:picChg>
        <pc:picChg chg="mod">
          <ac:chgData name="Anargyros Kriezis" userId="S::akriezis@olin.edu::2082da78-b626-49ad-9b41-6b098f731f7a" providerId="AD" clId="Web-{F128B4C9-AB72-40B2-B87A-DEEE85B28103}" dt="2022-04-13T15:31:26.233" v="112" actId="1076"/>
          <ac:picMkLst>
            <pc:docMk/>
            <pc:sldMk cId="109857222" sldId="256"/>
            <ac:picMk id="6" creationId="{188E3EFE-C74A-ABAC-CA32-2A24BFBA0DD3}"/>
          </ac:picMkLst>
        </pc:picChg>
        <pc:picChg chg="add mod modCrop">
          <ac:chgData name="Anargyros Kriezis" userId="S::akriezis@olin.edu::2082da78-b626-49ad-9b41-6b098f731f7a" providerId="AD" clId="Web-{F128B4C9-AB72-40B2-B87A-DEEE85B28103}" dt="2022-04-13T15:24:28.660" v="96" actId="1076"/>
          <ac:picMkLst>
            <pc:docMk/>
            <pc:sldMk cId="109857222" sldId="256"/>
            <ac:picMk id="7" creationId="{BF5B3067-6AEB-A860-ED40-A5239DB02BF5}"/>
          </ac:picMkLst>
        </pc:picChg>
        <pc:picChg chg="add mod modCrop">
          <ac:chgData name="Anargyros Kriezis" userId="S::akriezis@olin.edu::2082da78-b626-49ad-9b41-6b098f731f7a" providerId="AD" clId="Web-{F128B4C9-AB72-40B2-B87A-DEEE85B28103}" dt="2022-04-13T15:24:28.676" v="97" actId="1076"/>
          <ac:picMkLst>
            <pc:docMk/>
            <pc:sldMk cId="109857222" sldId="256"/>
            <ac:picMk id="8" creationId="{C94E3CD1-3C39-56B4-A965-FB3CF1052DB3}"/>
          </ac:picMkLst>
        </pc:picChg>
      </pc:sldChg>
    </pc:docChg>
  </pc:docChgLst>
  <pc:docChgLst>
    <pc:chgData name="Theo Johnson" userId="S::tjohnson@olin.edu::56eb9f24-95cf-4e94-8a1f-a3db30a0ecc2" providerId="AD" clId="Web-{CA18EFA0-BD3D-438B-9EA8-AC4CC199EAD4}"/>
    <pc:docChg chg="modSld">
      <pc:chgData name="Theo Johnson" userId="S::tjohnson@olin.edu::56eb9f24-95cf-4e94-8a1f-a3db30a0ecc2" providerId="AD" clId="Web-{CA18EFA0-BD3D-438B-9EA8-AC4CC199EAD4}" dt="2022-04-13T15:21:26.376" v="2"/>
      <pc:docMkLst>
        <pc:docMk/>
      </pc:docMkLst>
      <pc:sldChg chg="addSp delSp modSp">
        <pc:chgData name="Theo Johnson" userId="S::tjohnson@olin.edu::56eb9f24-95cf-4e94-8a1f-a3db30a0ecc2" providerId="AD" clId="Web-{CA18EFA0-BD3D-438B-9EA8-AC4CC199EAD4}" dt="2022-04-13T15:21:26.376" v="2"/>
        <pc:sldMkLst>
          <pc:docMk/>
          <pc:sldMk cId="109857222" sldId="256"/>
        </pc:sldMkLst>
        <pc:picChg chg="add del mod">
          <ac:chgData name="Theo Johnson" userId="S::tjohnson@olin.edu::56eb9f24-95cf-4e94-8a1f-a3db30a0ecc2" providerId="AD" clId="Web-{CA18EFA0-BD3D-438B-9EA8-AC4CC199EAD4}" dt="2022-04-13T15:21:26.376" v="2"/>
          <ac:picMkLst>
            <pc:docMk/>
            <pc:sldMk cId="109857222" sldId="256"/>
            <ac:picMk id="2" creationId="{711D481F-EAF1-1BA4-10EA-5C54DD6BF4CF}"/>
          </ac:picMkLst>
        </pc:picChg>
      </pc:sldChg>
    </pc:docChg>
  </pc:docChgLst>
  <pc:docChgLst>
    <pc:chgData name="Madeline (Mads) Young" userId="S::myoung@olin.edu::4224b622-1231-451e-b873-dc032556d532" providerId="AD" clId="Web-{C9C4DB4F-A85A-4C96-91D8-1973109F8DAE}"/>
    <pc:docChg chg="modSld">
      <pc:chgData name="Madeline (Mads) Young" userId="S::myoung@olin.edu::4224b622-1231-451e-b873-dc032556d532" providerId="AD" clId="Web-{C9C4DB4F-A85A-4C96-91D8-1973109F8DAE}" dt="2022-04-13T15:23:15.493" v="3"/>
      <pc:docMkLst>
        <pc:docMk/>
      </pc:docMkLst>
      <pc:sldChg chg="addSp delSp modSp">
        <pc:chgData name="Madeline (Mads) Young" userId="S::myoung@olin.edu::4224b622-1231-451e-b873-dc032556d532" providerId="AD" clId="Web-{C9C4DB4F-A85A-4C96-91D8-1973109F8DAE}" dt="2022-04-13T15:23:15.493" v="3"/>
        <pc:sldMkLst>
          <pc:docMk/>
          <pc:sldMk cId="109857222" sldId="256"/>
        </pc:sldMkLst>
        <pc:spChg chg="add del mod">
          <ac:chgData name="Madeline (Mads) Young" userId="S::myoung@olin.edu::4224b622-1231-451e-b873-dc032556d532" providerId="AD" clId="Web-{C9C4DB4F-A85A-4C96-91D8-1973109F8DAE}" dt="2022-04-13T15:23:15.493" v="3"/>
          <ac:spMkLst>
            <pc:docMk/>
            <pc:sldMk cId="109857222" sldId="256"/>
            <ac:spMk id="9" creationId="{EC3C737B-8F26-429A-E5E3-AA9662C21898}"/>
          </ac:spMkLst>
        </pc:spChg>
      </pc:sldChg>
    </pc:docChg>
  </pc:docChgLst>
  <pc:docChgLst>
    <pc:chgData name="Anargyros Kriezis" userId="S::akriezis@olin.edu::2082da78-b626-49ad-9b41-6b098f731f7a" providerId="AD" clId="Web-{33F14A71-0286-4634-BA0C-D4D590CD27E3}"/>
    <pc:docChg chg="modSld">
      <pc:chgData name="Anargyros Kriezis" userId="S::akriezis@olin.edu::2082da78-b626-49ad-9b41-6b098f731f7a" providerId="AD" clId="Web-{33F14A71-0286-4634-BA0C-D4D590CD27E3}" dt="2022-04-13T20:12:36.115" v="28" actId="1076"/>
      <pc:docMkLst>
        <pc:docMk/>
      </pc:docMkLst>
      <pc:sldChg chg="addSp modSp">
        <pc:chgData name="Anargyros Kriezis" userId="S::akriezis@olin.edu::2082da78-b626-49ad-9b41-6b098f731f7a" providerId="AD" clId="Web-{33F14A71-0286-4634-BA0C-D4D590CD27E3}" dt="2022-04-13T20:12:36.115" v="28" actId="1076"/>
        <pc:sldMkLst>
          <pc:docMk/>
          <pc:sldMk cId="109857222" sldId="256"/>
        </pc:sldMkLst>
        <pc:spChg chg="add mod">
          <ac:chgData name="Anargyros Kriezis" userId="S::akriezis@olin.edu::2082da78-b626-49ad-9b41-6b098f731f7a" providerId="AD" clId="Web-{33F14A71-0286-4634-BA0C-D4D590CD27E3}" dt="2022-04-13T20:12:26.537" v="25" actId="1076"/>
          <ac:spMkLst>
            <pc:docMk/>
            <pc:sldMk cId="109857222" sldId="256"/>
            <ac:spMk id="9" creationId="{43A7C710-F816-6DC1-6F7C-1B88EBDA222A}"/>
          </ac:spMkLst>
        </pc:spChg>
        <pc:spChg chg="mod">
          <ac:chgData name="Anargyros Kriezis" userId="S::akriezis@olin.edu::2082da78-b626-49ad-9b41-6b098f731f7a" providerId="AD" clId="Web-{33F14A71-0286-4634-BA0C-D4D590CD27E3}" dt="2022-04-13T20:12:36.115" v="28" actId="1076"/>
          <ac:spMkLst>
            <pc:docMk/>
            <pc:sldMk cId="109857222" sldId="256"/>
            <ac:spMk id="10" creationId="{11D59BAF-1643-A5F9-5AA0-52CF4DE39E3A}"/>
          </ac:spMkLst>
        </pc:spChg>
        <pc:spChg chg="add">
          <ac:chgData name="Anargyros Kriezis" userId="S::akriezis@olin.edu::2082da78-b626-49ad-9b41-6b098f731f7a" providerId="AD" clId="Web-{33F14A71-0286-4634-BA0C-D4D590CD27E3}" dt="2022-04-13T20:11:14.173" v="16"/>
          <ac:spMkLst>
            <pc:docMk/>
            <pc:sldMk cId="109857222" sldId="256"/>
            <ac:spMk id="27" creationId="{AB27517F-7A7C-F9E0-CCB3-B79B3421E9D8}"/>
          </ac:spMkLst>
        </pc:spChg>
        <pc:picChg chg="mod">
          <ac:chgData name="Anargyros Kriezis" userId="S::akriezis@olin.edu::2082da78-b626-49ad-9b41-6b098f731f7a" providerId="AD" clId="Web-{33F14A71-0286-4634-BA0C-D4D590CD27E3}" dt="2022-04-13T20:12:07.364" v="23" actId="1076"/>
          <ac:picMkLst>
            <pc:docMk/>
            <pc:sldMk cId="109857222" sldId="256"/>
            <ac:picMk id="7" creationId="{BF5B3067-6AEB-A860-ED40-A5239DB02BF5}"/>
          </ac:picMkLst>
        </pc:picChg>
        <pc:picChg chg="mod">
          <ac:chgData name="Anargyros Kriezis" userId="S::akriezis@olin.edu::2082da78-b626-49ad-9b41-6b098f731f7a" providerId="AD" clId="Web-{33F14A71-0286-4634-BA0C-D4D590CD27E3}" dt="2022-04-13T20:11:58.832" v="22" actId="1076"/>
          <ac:picMkLst>
            <pc:docMk/>
            <pc:sldMk cId="109857222" sldId="256"/>
            <ac:picMk id="8" creationId="{C94E3CD1-3C39-56B4-A965-FB3CF1052D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BF989-E158-4597-914E-A69D5A9295C7}" type="datetimeFigureOut">
              <a:rPr lang="en-US" smtClean="0"/>
              <a:t>4/15/2022</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3C899-8F19-4AB5-8065-7D9379321F62}" type="slidenum">
              <a:rPr lang="en-US" smtClean="0"/>
              <a:t>‹#›</a:t>
            </a:fld>
            <a:endParaRPr lang="en-US"/>
          </a:p>
        </p:txBody>
      </p:sp>
    </p:spTree>
    <p:extLst>
      <p:ext uri="{BB962C8B-B14F-4D97-AF65-F5344CB8AC3E}">
        <p14:creationId xmlns:p14="http://schemas.microsoft.com/office/powerpoint/2010/main" val="3941387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B3C899-8F19-4AB5-8065-7D9379321F62}" type="slidenum">
              <a:rPr lang="en-US" smtClean="0"/>
              <a:t>1</a:t>
            </a:fld>
            <a:endParaRPr lang="en-US"/>
          </a:p>
        </p:txBody>
      </p:sp>
    </p:spTree>
    <p:extLst>
      <p:ext uri="{BB962C8B-B14F-4D97-AF65-F5344CB8AC3E}">
        <p14:creationId xmlns:p14="http://schemas.microsoft.com/office/powerpoint/2010/main" val="2008177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4114800" y="11526522"/>
            <a:ext cx="24688800" cy="529843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1565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4964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6460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693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2245997" y="14686287"/>
            <a:ext cx="28392120" cy="4800598"/>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452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80556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144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01385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8754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13994608" y="3159765"/>
            <a:ext cx="16664940" cy="1559560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31348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7774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4/15/2022</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895404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F1161-9A4A-3D83-9841-3EE0E038FEF3}"/>
              </a:ext>
            </a:extLst>
          </p:cNvPr>
          <p:cNvPicPr>
            <a:picLocks noChangeAspect="1"/>
          </p:cNvPicPr>
          <p:nvPr/>
        </p:nvPicPr>
        <p:blipFill rotWithShape="1">
          <a:blip r:embed="rId3"/>
          <a:srcRect l="9950" r="7952" b="-1"/>
          <a:stretch/>
        </p:blipFill>
        <p:spPr>
          <a:xfrm>
            <a:off x="26611570" y="16293422"/>
            <a:ext cx="5295900" cy="4857036"/>
          </a:xfrm>
          <a:prstGeom prst="rect">
            <a:avLst/>
          </a:prstGeom>
        </p:spPr>
      </p:pic>
      <p:pic>
        <p:nvPicPr>
          <p:cNvPr id="4" name="Picture 3">
            <a:extLst>
              <a:ext uri="{FF2B5EF4-FFF2-40B4-BE49-F238E27FC236}">
                <a16:creationId xmlns:a16="http://schemas.microsoft.com/office/drawing/2014/main" id="{14F8DEC1-840D-00DD-14FE-270C86992CAF}"/>
              </a:ext>
            </a:extLst>
          </p:cNvPr>
          <p:cNvPicPr>
            <a:picLocks noChangeAspect="1"/>
          </p:cNvPicPr>
          <p:nvPr/>
        </p:nvPicPr>
        <p:blipFill rotWithShape="1">
          <a:blip r:embed="rId4"/>
          <a:srcRect r="2" b="31534"/>
          <a:stretch/>
        </p:blipFill>
        <p:spPr>
          <a:xfrm>
            <a:off x="13990368" y="16293422"/>
            <a:ext cx="5372235" cy="4886443"/>
          </a:xfrm>
          <a:prstGeom prst="rect">
            <a:avLst/>
          </a:prstGeom>
        </p:spPr>
      </p:pic>
      <p:pic>
        <p:nvPicPr>
          <p:cNvPr id="6" name="Picture 5">
            <a:extLst>
              <a:ext uri="{FF2B5EF4-FFF2-40B4-BE49-F238E27FC236}">
                <a16:creationId xmlns:a16="http://schemas.microsoft.com/office/drawing/2014/main" id="{188E3EFE-C74A-ABAC-CA32-2A24BFBA0DD3}"/>
              </a:ext>
            </a:extLst>
          </p:cNvPr>
          <p:cNvPicPr>
            <a:picLocks noChangeAspect="1"/>
          </p:cNvPicPr>
          <p:nvPr/>
        </p:nvPicPr>
        <p:blipFill>
          <a:blip r:embed="rId5"/>
          <a:stretch>
            <a:fillRect/>
          </a:stretch>
        </p:blipFill>
        <p:spPr>
          <a:xfrm>
            <a:off x="24621725" y="10050366"/>
            <a:ext cx="6115148" cy="4562138"/>
          </a:xfrm>
          <a:prstGeom prst="rect">
            <a:avLst/>
          </a:prstGeom>
        </p:spPr>
      </p:pic>
      <p:pic>
        <p:nvPicPr>
          <p:cNvPr id="7" name="Picture 7" descr="A picture containing text, writing implement, pen, stationary&#10;&#10;Description automatically generated">
            <a:extLst>
              <a:ext uri="{FF2B5EF4-FFF2-40B4-BE49-F238E27FC236}">
                <a16:creationId xmlns:a16="http://schemas.microsoft.com/office/drawing/2014/main" id="{BF5B3067-6AEB-A860-ED40-A5239DB02BF5}"/>
              </a:ext>
            </a:extLst>
          </p:cNvPr>
          <p:cNvPicPr>
            <a:picLocks noChangeAspect="1"/>
          </p:cNvPicPr>
          <p:nvPr/>
        </p:nvPicPr>
        <p:blipFill rotWithShape="1">
          <a:blip r:embed="rId6"/>
          <a:srcRect t="13821" b="13008"/>
          <a:stretch/>
        </p:blipFill>
        <p:spPr>
          <a:xfrm>
            <a:off x="17897327" y="526136"/>
            <a:ext cx="5911943" cy="2356292"/>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C94E3CD1-3C39-56B4-A965-FB3CF1052DB3}"/>
              </a:ext>
            </a:extLst>
          </p:cNvPr>
          <p:cNvPicPr>
            <a:picLocks noChangeAspect="1"/>
          </p:cNvPicPr>
          <p:nvPr/>
        </p:nvPicPr>
        <p:blipFill rotWithShape="1">
          <a:blip r:embed="rId7"/>
          <a:srcRect l="8621" r="9783" b="15686"/>
          <a:stretch/>
        </p:blipFill>
        <p:spPr>
          <a:xfrm>
            <a:off x="23786624" y="158843"/>
            <a:ext cx="8198560" cy="2543825"/>
          </a:xfrm>
          <a:prstGeom prst="rect">
            <a:avLst/>
          </a:prstGeom>
        </p:spPr>
      </p:pic>
      <p:sp>
        <p:nvSpPr>
          <p:cNvPr id="10" name="TextBox 9">
            <a:extLst>
              <a:ext uri="{FF2B5EF4-FFF2-40B4-BE49-F238E27FC236}">
                <a16:creationId xmlns:a16="http://schemas.microsoft.com/office/drawing/2014/main" id="{11D59BAF-1643-A5F9-5AA0-52CF4DE39E3A}"/>
              </a:ext>
            </a:extLst>
          </p:cNvPr>
          <p:cNvSpPr txBox="1"/>
          <p:nvPr/>
        </p:nvSpPr>
        <p:spPr>
          <a:xfrm>
            <a:off x="719729" y="343131"/>
            <a:ext cx="1367999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a:solidFill>
                  <a:srgbClr val="0033DE"/>
                </a:solidFill>
              </a:rPr>
              <a:t>Blue Origin SCOPE TEAM</a:t>
            </a:r>
            <a:endParaRPr lang="en-US" sz="9600" b="1">
              <a:solidFill>
                <a:srgbClr val="0033DE"/>
              </a:solidFill>
              <a:cs typeface="Calibri"/>
            </a:endParaRPr>
          </a:p>
        </p:txBody>
      </p:sp>
      <p:sp>
        <p:nvSpPr>
          <p:cNvPr id="11" name="Rectangle 10">
            <a:extLst>
              <a:ext uri="{FF2B5EF4-FFF2-40B4-BE49-F238E27FC236}">
                <a16:creationId xmlns:a16="http://schemas.microsoft.com/office/drawing/2014/main" id="{AA5F39FB-12FC-6BC4-A636-314DC230B436}"/>
              </a:ext>
            </a:extLst>
          </p:cNvPr>
          <p:cNvSpPr/>
          <p:nvPr/>
        </p:nvSpPr>
        <p:spPr>
          <a:xfrm>
            <a:off x="247118" y="165968"/>
            <a:ext cx="32431942" cy="21594685"/>
          </a:xfrm>
          <a:prstGeom prst="rect">
            <a:avLst/>
          </a:prstGeom>
          <a:noFill/>
          <a:ln w="57150">
            <a:solidFill>
              <a:srgbClr val="003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A347B3-47F1-AE72-F4E7-86A92C70D19B}"/>
              </a:ext>
            </a:extLst>
          </p:cNvPr>
          <p:cNvSpPr txBox="1"/>
          <p:nvPr/>
        </p:nvSpPr>
        <p:spPr>
          <a:xfrm>
            <a:off x="1131954" y="3257420"/>
            <a:ext cx="58487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0033DE"/>
                </a:solidFill>
              </a:rPr>
              <a:t>About Blue Origin</a:t>
            </a:r>
            <a:endParaRPr lang="en-US" sz="5400" b="1">
              <a:solidFill>
                <a:srgbClr val="0033DE"/>
              </a:solidFill>
              <a:cs typeface="Calibri"/>
            </a:endParaRPr>
          </a:p>
        </p:txBody>
      </p:sp>
      <p:pic>
        <p:nvPicPr>
          <p:cNvPr id="5" name="Picture 8" descr="A picture containing text, different, rocket&#10;&#10;Description automatically generated">
            <a:extLst>
              <a:ext uri="{FF2B5EF4-FFF2-40B4-BE49-F238E27FC236}">
                <a16:creationId xmlns:a16="http://schemas.microsoft.com/office/drawing/2014/main" id="{97FE89B0-46BA-5925-A835-85F8A689296A}"/>
              </a:ext>
            </a:extLst>
          </p:cNvPr>
          <p:cNvPicPr>
            <a:picLocks noChangeAspect="1"/>
          </p:cNvPicPr>
          <p:nvPr/>
        </p:nvPicPr>
        <p:blipFill>
          <a:blip r:embed="rId8"/>
          <a:stretch>
            <a:fillRect/>
          </a:stretch>
        </p:blipFill>
        <p:spPr>
          <a:xfrm>
            <a:off x="7556449" y="3424330"/>
            <a:ext cx="5120714" cy="5498550"/>
          </a:xfrm>
          <a:prstGeom prst="rect">
            <a:avLst/>
          </a:prstGeom>
        </p:spPr>
      </p:pic>
      <p:sp>
        <p:nvSpPr>
          <p:cNvPr id="13" name="TextBox 12"/>
          <p:cNvSpPr txBox="1"/>
          <p:nvPr/>
        </p:nvSpPr>
        <p:spPr>
          <a:xfrm>
            <a:off x="1131954" y="4270498"/>
            <a:ext cx="5580198" cy="4524315"/>
          </a:xfrm>
          <a:prstGeom prst="rect">
            <a:avLst/>
          </a:prstGeom>
          <a:noFill/>
        </p:spPr>
        <p:txBody>
          <a:bodyPr wrap="square" rtlCol="0">
            <a:spAutoFit/>
          </a:bodyPr>
          <a:lstStyle/>
          <a:p>
            <a:r>
              <a:rPr lang="en-US" sz="3600"/>
              <a:t>Blue Origin is developing technologies that will enables humans to live and work in space. Blue is committed to building a road to space so our children can build the future.   ​</a:t>
            </a:r>
          </a:p>
          <a:p>
            <a:endParaRPr lang="en-US" sz="3600"/>
          </a:p>
        </p:txBody>
      </p:sp>
      <p:sp>
        <p:nvSpPr>
          <p:cNvPr id="14" name="TextBox 13">
            <a:extLst>
              <a:ext uri="{FF2B5EF4-FFF2-40B4-BE49-F238E27FC236}">
                <a16:creationId xmlns:a16="http://schemas.microsoft.com/office/drawing/2014/main" id="{14A347B3-47F1-AE72-F4E7-86A92C70D19B}"/>
              </a:ext>
            </a:extLst>
          </p:cNvPr>
          <p:cNvSpPr txBox="1"/>
          <p:nvPr/>
        </p:nvSpPr>
        <p:spPr>
          <a:xfrm>
            <a:off x="1131953" y="9863550"/>
            <a:ext cx="58487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0033DE"/>
                </a:solidFill>
              </a:rPr>
              <a:t>The Problem</a:t>
            </a:r>
            <a:endParaRPr lang="en-US" sz="5400" b="1">
              <a:solidFill>
                <a:srgbClr val="0033DE"/>
              </a:solidFill>
              <a:cs typeface="Calibri"/>
            </a:endParaRPr>
          </a:p>
        </p:txBody>
      </p:sp>
      <p:sp>
        <p:nvSpPr>
          <p:cNvPr id="15" name="Rectangle 14"/>
          <p:cNvSpPr/>
          <p:nvPr/>
        </p:nvSpPr>
        <p:spPr>
          <a:xfrm>
            <a:off x="719729" y="3104854"/>
            <a:ext cx="12592215" cy="6098137"/>
          </a:xfrm>
          <a:prstGeom prst="rect">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13690384" y="15670207"/>
            <a:ext cx="18552366" cy="5860529"/>
          </a:xfrm>
          <a:prstGeom prst="rect">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14A347B3-47F1-AE72-F4E7-86A92C70D19B}"/>
              </a:ext>
            </a:extLst>
          </p:cNvPr>
          <p:cNvSpPr txBox="1"/>
          <p:nvPr/>
        </p:nvSpPr>
        <p:spPr>
          <a:xfrm>
            <a:off x="20042212" y="15657609"/>
            <a:ext cx="58487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rgbClr val="0033DE"/>
                </a:solidFill>
              </a:rPr>
              <a:t>The Team</a:t>
            </a:r>
            <a:endParaRPr lang="en-US" sz="5400" b="1">
              <a:solidFill>
                <a:srgbClr val="0033DE"/>
              </a:solidFill>
              <a:ea typeface="Calibri"/>
              <a:cs typeface="Calibri"/>
            </a:endParaRPr>
          </a:p>
        </p:txBody>
      </p:sp>
      <p:sp>
        <p:nvSpPr>
          <p:cNvPr id="18" name="TextBox 17"/>
          <p:cNvSpPr txBox="1"/>
          <p:nvPr/>
        </p:nvSpPr>
        <p:spPr>
          <a:xfrm>
            <a:off x="19760339" y="16884079"/>
            <a:ext cx="8133334" cy="1200329"/>
          </a:xfrm>
          <a:prstGeom prst="rect">
            <a:avLst/>
          </a:prstGeom>
          <a:noFill/>
        </p:spPr>
        <p:txBody>
          <a:bodyPr wrap="square" rtlCol="0">
            <a:spAutoFit/>
          </a:bodyPr>
          <a:lstStyle/>
          <a:p>
            <a:r>
              <a:rPr lang="en-US" sz="3600">
                <a:cs typeface="Calibri"/>
              </a:rPr>
              <a:t>Theo Johnson, Argyris Kriezis,</a:t>
            </a:r>
          </a:p>
          <a:p>
            <a:r>
              <a:rPr lang="en-US" sz="3600">
                <a:cs typeface="Calibri"/>
              </a:rPr>
              <a:t>Jonathan Montague, Mads Young</a:t>
            </a:r>
            <a:endParaRPr lang="en-US" sz="3600"/>
          </a:p>
        </p:txBody>
      </p:sp>
      <p:sp>
        <p:nvSpPr>
          <p:cNvPr id="19" name="TextBox 18"/>
          <p:cNvSpPr txBox="1"/>
          <p:nvPr/>
        </p:nvSpPr>
        <p:spPr>
          <a:xfrm>
            <a:off x="19835958" y="18491629"/>
            <a:ext cx="8133334" cy="646331"/>
          </a:xfrm>
          <a:prstGeom prst="rect">
            <a:avLst/>
          </a:prstGeom>
          <a:noFill/>
        </p:spPr>
        <p:txBody>
          <a:bodyPr wrap="square" rtlCol="0">
            <a:spAutoFit/>
          </a:bodyPr>
          <a:lstStyle/>
          <a:p>
            <a:r>
              <a:rPr lang="en-US" sz="3600">
                <a:cs typeface="Calibri"/>
              </a:rPr>
              <a:t>Jessica Townsend</a:t>
            </a:r>
            <a:endParaRPr lang="en-US" sz="3600"/>
          </a:p>
        </p:txBody>
      </p:sp>
      <p:sp>
        <p:nvSpPr>
          <p:cNvPr id="20" name="TextBox 19">
            <a:extLst>
              <a:ext uri="{FF2B5EF4-FFF2-40B4-BE49-F238E27FC236}">
                <a16:creationId xmlns:a16="http://schemas.microsoft.com/office/drawing/2014/main" id="{14A347B3-47F1-AE72-F4E7-86A92C70D19B}"/>
              </a:ext>
            </a:extLst>
          </p:cNvPr>
          <p:cNvSpPr txBox="1"/>
          <p:nvPr/>
        </p:nvSpPr>
        <p:spPr>
          <a:xfrm>
            <a:off x="19760339" y="16390969"/>
            <a:ext cx="5848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Students:</a:t>
            </a:r>
            <a:endParaRPr lang="en-US" sz="3600" b="1">
              <a:cs typeface="Calibri"/>
            </a:endParaRPr>
          </a:p>
        </p:txBody>
      </p:sp>
      <p:sp>
        <p:nvSpPr>
          <p:cNvPr id="21" name="TextBox 20">
            <a:extLst>
              <a:ext uri="{FF2B5EF4-FFF2-40B4-BE49-F238E27FC236}">
                <a16:creationId xmlns:a16="http://schemas.microsoft.com/office/drawing/2014/main" id="{14A347B3-47F1-AE72-F4E7-86A92C70D19B}"/>
              </a:ext>
            </a:extLst>
          </p:cNvPr>
          <p:cNvSpPr txBox="1"/>
          <p:nvPr/>
        </p:nvSpPr>
        <p:spPr>
          <a:xfrm>
            <a:off x="19760339" y="17997698"/>
            <a:ext cx="5848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Faculty Advisor:</a:t>
            </a:r>
            <a:endParaRPr lang="en-US" sz="3600" b="1">
              <a:cs typeface="Calibri"/>
            </a:endParaRPr>
          </a:p>
        </p:txBody>
      </p:sp>
      <p:sp>
        <p:nvSpPr>
          <p:cNvPr id="22" name="TextBox 21"/>
          <p:cNvSpPr txBox="1"/>
          <p:nvPr/>
        </p:nvSpPr>
        <p:spPr>
          <a:xfrm>
            <a:off x="19835958" y="19602912"/>
            <a:ext cx="8133334" cy="646331"/>
          </a:xfrm>
          <a:prstGeom prst="rect">
            <a:avLst/>
          </a:prstGeom>
          <a:noFill/>
        </p:spPr>
        <p:txBody>
          <a:bodyPr wrap="square" rtlCol="0">
            <a:spAutoFit/>
          </a:bodyPr>
          <a:lstStyle/>
          <a:p>
            <a:r>
              <a:rPr lang="en-US" sz="3600">
                <a:cs typeface="Calibri"/>
              </a:rPr>
              <a:t>Nate Cantrell</a:t>
            </a:r>
            <a:endParaRPr lang="en-US" sz="3600"/>
          </a:p>
        </p:txBody>
      </p:sp>
      <p:sp>
        <p:nvSpPr>
          <p:cNvPr id="23" name="TextBox 22">
            <a:extLst>
              <a:ext uri="{FF2B5EF4-FFF2-40B4-BE49-F238E27FC236}">
                <a16:creationId xmlns:a16="http://schemas.microsoft.com/office/drawing/2014/main" id="{14A347B3-47F1-AE72-F4E7-86A92C70D19B}"/>
              </a:ext>
            </a:extLst>
          </p:cNvPr>
          <p:cNvSpPr txBox="1"/>
          <p:nvPr/>
        </p:nvSpPr>
        <p:spPr>
          <a:xfrm>
            <a:off x="19760339" y="19108981"/>
            <a:ext cx="5848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Subject Mater Expert:</a:t>
            </a:r>
            <a:endParaRPr lang="en-US" sz="3600" b="1">
              <a:cs typeface="Calibri"/>
            </a:endParaRPr>
          </a:p>
        </p:txBody>
      </p:sp>
      <p:sp>
        <p:nvSpPr>
          <p:cNvPr id="24" name="TextBox 23"/>
          <p:cNvSpPr txBox="1"/>
          <p:nvPr/>
        </p:nvSpPr>
        <p:spPr>
          <a:xfrm>
            <a:off x="19911577" y="20696187"/>
            <a:ext cx="8133334" cy="646331"/>
          </a:xfrm>
          <a:prstGeom prst="rect">
            <a:avLst/>
          </a:prstGeom>
          <a:noFill/>
        </p:spPr>
        <p:txBody>
          <a:bodyPr wrap="square" rtlCol="0">
            <a:spAutoFit/>
          </a:bodyPr>
          <a:lstStyle/>
          <a:p>
            <a:r>
              <a:rPr lang="en-US" sz="3600">
                <a:cs typeface="Calibri"/>
              </a:rPr>
              <a:t>David </a:t>
            </a:r>
            <a:r>
              <a:rPr lang="en-US" sz="3600" err="1">
                <a:cs typeface="Calibri"/>
              </a:rPr>
              <a:t>Llapitan</a:t>
            </a:r>
            <a:endParaRPr lang="en-US" sz="3600"/>
          </a:p>
        </p:txBody>
      </p:sp>
      <p:sp>
        <p:nvSpPr>
          <p:cNvPr id="25" name="TextBox 24">
            <a:extLst>
              <a:ext uri="{FF2B5EF4-FFF2-40B4-BE49-F238E27FC236}">
                <a16:creationId xmlns:a16="http://schemas.microsoft.com/office/drawing/2014/main" id="{14A347B3-47F1-AE72-F4E7-86A92C70D19B}"/>
              </a:ext>
            </a:extLst>
          </p:cNvPr>
          <p:cNvSpPr txBox="1"/>
          <p:nvPr/>
        </p:nvSpPr>
        <p:spPr>
          <a:xfrm>
            <a:off x="19835958" y="20202256"/>
            <a:ext cx="5848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Blue Origin Liaison: </a:t>
            </a:r>
            <a:endParaRPr lang="en-US" sz="3600" b="1">
              <a:cs typeface="Calibri"/>
            </a:endParaRPr>
          </a:p>
        </p:txBody>
      </p:sp>
      <p:pic>
        <p:nvPicPr>
          <p:cNvPr id="26" name="Picture 9" descr="A picture containing camera lens&#10;&#10;Description automatically generated">
            <a:extLst>
              <a:ext uri="{FF2B5EF4-FFF2-40B4-BE49-F238E27FC236}">
                <a16:creationId xmlns:a16="http://schemas.microsoft.com/office/drawing/2014/main" id="{E835FC73-5F56-9FD5-11EC-A61571981B35}"/>
              </a:ext>
            </a:extLst>
          </p:cNvPr>
          <p:cNvPicPr>
            <a:picLocks noChangeAspect="1"/>
          </p:cNvPicPr>
          <p:nvPr/>
        </p:nvPicPr>
        <p:blipFill>
          <a:blip r:embed="rId9"/>
          <a:stretch>
            <a:fillRect/>
          </a:stretch>
        </p:blipFill>
        <p:spPr>
          <a:xfrm>
            <a:off x="1259330" y="10894309"/>
            <a:ext cx="3863304" cy="1956814"/>
          </a:xfrm>
          <a:prstGeom prst="rect">
            <a:avLst/>
          </a:prstGeom>
        </p:spPr>
      </p:pic>
      <p:pic>
        <p:nvPicPr>
          <p:cNvPr id="28" name="Picture 4" descr="A picture containing scissors, wall, pair, indoor&#10;&#10;Description automatically generated">
            <a:extLst>
              <a:ext uri="{FF2B5EF4-FFF2-40B4-BE49-F238E27FC236}">
                <a16:creationId xmlns:a16="http://schemas.microsoft.com/office/drawing/2014/main" id="{F2A7AF69-2251-7C55-F2C5-A4C3DB3714A4}"/>
              </a:ext>
            </a:extLst>
          </p:cNvPr>
          <p:cNvPicPr>
            <a:picLocks noChangeAspect="1"/>
          </p:cNvPicPr>
          <p:nvPr/>
        </p:nvPicPr>
        <p:blipFill rotWithShape="1">
          <a:blip r:embed="rId10"/>
          <a:srcRect r="5938" b="2"/>
          <a:stretch/>
        </p:blipFill>
        <p:spPr>
          <a:xfrm>
            <a:off x="1320127" y="13394728"/>
            <a:ext cx="3875816" cy="3244814"/>
          </a:xfrm>
          <a:prstGeom prst="rect">
            <a:avLst/>
          </a:prstGeom>
        </p:spPr>
      </p:pic>
      <p:pic>
        <p:nvPicPr>
          <p:cNvPr id="29" name="Picture 8" descr="A picture containing text&#10;&#10;Description automatically generated">
            <a:extLst>
              <a:ext uri="{FF2B5EF4-FFF2-40B4-BE49-F238E27FC236}">
                <a16:creationId xmlns:a16="http://schemas.microsoft.com/office/drawing/2014/main" id="{CADE771A-40A1-693B-EB10-27C89BDFED96}"/>
              </a:ext>
            </a:extLst>
          </p:cNvPr>
          <p:cNvPicPr>
            <a:picLocks noChangeAspect="1"/>
          </p:cNvPicPr>
          <p:nvPr/>
        </p:nvPicPr>
        <p:blipFill rotWithShape="1">
          <a:blip r:embed="rId11"/>
          <a:srcRect l="2358" r="17911"/>
          <a:stretch/>
        </p:blipFill>
        <p:spPr>
          <a:xfrm>
            <a:off x="5895552" y="11076045"/>
            <a:ext cx="6671126" cy="5585036"/>
          </a:xfrm>
          <a:prstGeom prst="rect">
            <a:avLst/>
          </a:prstGeom>
        </p:spPr>
      </p:pic>
      <p:pic>
        <p:nvPicPr>
          <p:cNvPr id="30" name="Picture 6">
            <a:extLst>
              <a:ext uri="{FF2B5EF4-FFF2-40B4-BE49-F238E27FC236}">
                <a16:creationId xmlns:a16="http://schemas.microsoft.com/office/drawing/2014/main" id="{E5F26B71-2666-7AEA-C4D7-A3CEC1E3668C}"/>
              </a:ext>
            </a:extLst>
          </p:cNvPr>
          <p:cNvPicPr>
            <a:picLocks noChangeAspect="1"/>
          </p:cNvPicPr>
          <p:nvPr/>
        </p:nvPicPr>
        <p:blipFill rotWithShape="1">
          <a:blip r:embed="rId12"/>
          <a:srcRect b="13959"/>
          <a:stretch/>
        </p:blipFill>
        <p:spPr>
          <a:xfrm>
            <a:off x="5915247" y="17510308"/>
            <a:ext cx="2190136" cy="1912703"/>
          </a:xfrm>
          <a:prstGeom prst="rect">
            <a:avLst/>
          </a:prstGeom>
        </p:spPr>
      </p:pic>
      <p:pic>
        <p:nvPicPr>
          <p:cNvPr id="31" name="Picture 7">
            <a:extLst>
              <a:ext uri="{FF2B5EF4-FFF2-40B4-BE49-F238E27FC236}">
                <a16:creationId xmlns:a16="http://schemas.microsoft.com/office/drawing/2014/main" id="{78BB6446-2001-8D25-CE02-23897AC7BBFD}"/>
              </a:ext>
            </a:extLst>
          </p:cNvPr>
          <p:cNvPicPr>
            <a:picLocks noChangeAspect="1"/>
          </p:cNvPicPr>
          <p:nvPr/>
        </p:nvPicPr>
        <p:blipFill rotWithShape="1">
          <a:blip r:embed="rId13"/>
          <a:srcRect b="14448"/>
          <a:stretch/>
        </p:blipFill>
        <p:spPr>
          <a:xfrm>
            <a:off x="1593693" y="17414861"/>
            <a:ext cx="2190136" cy="1894749"/>
          </a:xfrm>
          <a:prstGeom prst="rect">
            <a:avLst/>
          </a:prstGeom>
        </p:spPr>
      </p:pic>
      <p:sp>
        <p:nvSpPr>
          <p:cNvPr id="32" name="TextBox 31">
            <a:extLst>
              <a:ext uri="{FF2B5EF4-FFF2-40B4-BE49-F238E27FC236}">
                <a16:creationId xmlns:a16="http://schemas.microsoft.com/office/drawing/2014/main" id="{CA8FC71D-6800-528E-6488-4D03FFEA2B55}"/>
              </a:ext>
            </a:extLst>
          </p:cNvPr>
          <p:cNvSpPr txBox="1"/>
          <p:nvPr/>
        </p:nvSpPr>
        <p:spPr>
          <a:xfrm>
            <a:off x="1566419" y="19276847"/>
            <a:ext cx="219013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Assembly with current tools takes a long time</a:t>
            </a:r>
            <a:endParaRPr lang="en-US"/>
          </a:p>
        </p:txBody>
      </p:sp>
      <p:sp>
        <p:nvSpPr>
          <p:cNvPr id="33" name="TextBox 32">
            <a:extLst>
              <a:ext uri="{FF2B5EF4-FFF2-40B4-BE49-F238E27FC236}">
                <a16:creationId xmlns:a16="http://schemas.microsoft.com/office/drawing/2014/main" id="{A52EC569-B6C1-EF33-4AB3-BA042AC7BCC7}"/>
              </a:ext>
            </a:extLst>
          </p:cNvPr>
          <p:cNvSpPr txBox="1"/>
          <p:nvPr/>
        </p:nvSpPr>
        <p:spPr>
          <a:xfrm>
            <a:off x="5860699" y="19372292"/>
            <a:ext cx="219013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Reusable systems need to have rapid turnaround</a:t>
            </a:r>
          </a:p>
        </p:txBody>
      </p:sp>
      <p:pic>
        <p:nvPicPr>
          <p:cNvPr id="34" name="Picture 10">
            <a:extLst>
              <a:ext uri="{FF2B5EF4-FFF2-40B4-BE49-F238E27FC236}">
                <a16:creationId xmlns:a16="http://schemas.microsoft.com/office/drawing/2014/main" id="{ABDBF53E-C423-BFC7-A4AA-E27B3EF37407}"/>
              </a:ext>
            </a:extLst>
          </p:cNvPr>
          <p:cNvPicPr>
            <a:picLocks noChangeAspect="1"/>
          </p:cNvPicPr>
          <p:nvPr/>
        </p:nvPicPr>
        <p:blipFill rotWithShape="1">
          <a:blip r:embed="rId14"/>
          <a:srcRect b="15132"/>
          <a:stretch/>
        </p:blipFill>
        <p:spPr>
          <a:xfrm>
            <a:off x="10180000" y="17362618"/>
            <a:ext cx="2190136" cy="1851709"/>
          </a:xfrm>
          <a:prstGeom prst="rect">
            <a:avLst/>
          </a:prstGeom>
        </p:spPr>
      </p:pic>
      <p:sp>
        <p:nvSpPr>
          <p:cNvPr id="35" name="TextBox 34">
            <a:extLst>
              <a:ext uri="{FF2B5EF4-FFF2-40B4-BE49-F238E27FC236}">
                <a16:creationId xmlns:a16="http://schemas.microsoft.com/office/drawing/2014/main" id="{74D5379E-3B54-078C-A4A1-EE4858484A00}"/>
              </a:ext>
            </a:extLst>
          </p:cNvPr>
          <p:cNvSpPr txBox="1"/>
          <p:nvPr/>
        </p:nvSpPr>
        <p:spPr>
          <a:xfrm>
            <a:off x="10180000" y="19309610"/>
            <a:ext cx="219013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The assembly process need to be reliable</a:t>
            </a:r>
          </a:p>
        </p:txBody>
      </p:sp>
      <p:sp>
        <p:nvSpPr>
          <p:cNvPr id="36" name="Rectangle 35"/>
          <p:cNvSpPr/>
          <p:nvPr/>
        </p:nvSpPr>
        <p:spPr>
          <a:xfrm>
            <a:off x="745129" y="9708854"/>
            <a:ext cx="12592215" cy="11848875"/>
          </a:xfrm>
          <a:prstGeom prst="rect">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3" name="Picture 4" descr="Diagram&#10;&#10;Description automatically generated">
            <a:extLst>
              <a:ext uri="{FF2B5EF4-FFF2-40B4-BE49-F238E27FC236}">
                <a16:creationId xmlns:a16="http://schemas.microsoft.com/office/drawing/2014/main" id="{9742EB86-BD27-E579-24A1-84FE4D2022CA}"/>
              </a:ext>
            </a:extLst>
          </p:cNvPr>
          <p:cNvPicPr>
            <a:picLocks noChangeAspect="1"/>
          </p:cNvPicPr>
          <p:nvPr/>
        </p:nvPicPr>
        <p:blipFill>
          <a:blip r:embed="rId15"/>
          <a:stretch>
            <a:fillRect/>
          </a:stretch>
        </p:blipFill>
        <p:spPr>
          <a:xfrm>
            <a:off x="15187317" y="10039310"/>
            <a:ext cx="8187811" cy="4277945"/>
          </a:xfrm>
          <a:prstGeom prst="rect">
            <a:avLst/>
          </a:prstGeom>
        </p:spPr>
      </p:pic>
      <p:sp>
        <p:nvSpPr>
          <p:cNvPr id="46" name="Rectangle 45"/>
          <p:cNvSpPr/>
          <p:nvPr/>
        </p:nvSpPr>
        <p:spPr>
          <a:xfrm>
            <a:off x="13736245" y="3221586"/>
            <a:ext cx="18552366" cy="12102875"/>
          </a:xfrm>
          <a:prstGeom prst="rect">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7" name="TextBox 46">
            <a:extLst>
              <a:ext uri="{FF2B5EF4-FFF2-40B4-BE49-F238E27FC236}">
                <a16:creationId xmlns:a16="http://schemas.microsoft.com/office/drawing/2014/main" id="{14A347B3-47F1-AE72-F4E7-86A92C70D19B}"/>
              </a:ext>
            </a:extLst>
          </p:cNvPr>
          <p:cNvSpPr txBox="1"/>
          <p:nvPr/>
        </p:nvSpPr>
        <p:spPr>
          <a:xfrm>
            <a:off x="20119481" y="3518471"/>
            <a:ext cx="58487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rgbClr val="0033DE"/>
                </a:solidFill>
              </a:rPr>
              <a:t>Our Process</a:t>
            </a:r>
            <a:endParaRPr lang="en-US" sz="5400" b="1">
              <a:solidFill>
                <a:srgbClr val="0033DE"/>
              </a:solidFill>
              <a:cs typeface="Calibri"/>
            </a:endParaRPr>
          </a:p>
        </p:txBody>
      </p:sp>
      <p:sp>
        <p:nvSpPr>
          <p:cNvPr id="9" name="TextBox 8">
            <a:extLst>
              <a:ext uri="{FF2B5EF4-FFF2-40B4-BE49-F238E27FC236}">
                <a16:creationId xmlns:a16="http://schemas.microsoft.com/office/drawing/2014/main" id="{43A7C710-F816-6DC1-6F7C-1B88EBDA222A}"/>
              </a:ext>
            </a:extLst>
          </p:cNvPr>
          <p:cNvSpPr txBox="1"/>
          <p:nvPr/>
        </p:nvSpPr>
        <p:spPr>
          <a:xfrm>
            <a:off x="719905" y="1615664"/>
            <a:ext cx="166774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a:ea typeface="+mn-lt"/>
                <a:cs typeface="+mn-lt"/>
              </a:rPr>
              <a:t>New Glenn Avionics Assembly Tooling</a:t>
            </a:r>
          </a:p>
        </p:txBody>
      </p:sp>
      <p:grpSp>
        <p:nvGrpSpPr>
          <p:cNvPr id="38" name="Group 37">
            <a:extLst>
              <a:ext uri="{FF2B5EF4-FFF2-40B4-BE49-F238E27FC236}">
                <a16:creationId xmlns:a16="http://schemas.microsoft.com/office/drawing/2014/main" id="{59D24CA5-3CCB-CEBE-378C-5233219D78BD}"/>
              </a:ext>
            </a:extLst>
          </p:cNvPr>
          <p:cNvGrpSpPr/>
          <p:nvPr/>
        </p:nvGrpSpPr>
        <p:grpSpPr>
          <a:xfrm>
            <a:off x="14502542" y="7129107"/>
            <a:ext cx="17395636" cy="2550132"/>
            <a:chOff x="15020492" y="4590657"/>
            <a:chExt cx="17395636" cy="2550132"/>
          </a:xfrm>
        </p:grpSpPr>
        <p:pic>
          <p:nvPicPr>
            <p:cNvPr id="2" name="Picture 4" descr="Timeline&#10;&#10;Description automatically generated">
              <a:extLst>
                <a:ext uri="{FF2B5EF4-FFF2-40B4-BE49-F238E27FC236}">
                  <a16:creationId xmlns:a16="http://schemas.microsoft.com/office/drawing/2014/main" id="{94C1489E-3CB4-FD6D-6E30-15B2E51DF1E2}"/>
                </a:ext>
              </a:extLst>
            </p:cNvPr>
            <p:cNvPicPr>
              <a:picLocks noChangeAspect="1"/>
            </p:cNvPicPr>
            <p:nvPr/>
          </p:nvPicPr>
          <p:blipFill rotWithShape="1">
            <a:blip r:embed="rId16"/>
            <a:srcRect r="1441" b="52357"/>
            <a:stretch/>
          </p:blipFill>
          <p:spPr>
            <a:xfrm>
              <a:off x="15020492" y="4590657"/>
              <a:ext cx="8805788" cy="2426946"/>
            </a:xfrm>
            <a:prstGeom prst="rect">
              <a:avLst/>
            </a:prstGeom>
          </p:spPr>
        </p:pic>
        <p:pic>
          <p:nvPicPr>
            <p:cNvPr id="41" name="Picture 4" descr="Timeline&#10;&#10;Description automatically generated">
              <a:extLst>
                <a:ext uri="{FF2B5EF4-FFF2-40B4-BE49-F238E27FC236}">
                  <a16:creationId xmlns:a16="http://schemas.microsoft.com/office/drawing/2014/main" id="{D8E5C9BF-1500-88D3-FAD5-2B7543593C37}"/>
                </a:ext>
              </a:extLst>
            </p:cNvPr>
            <p:cNvPicPr>
              <a:picLocks noChangeAspect="1"/>
            </p:cNvPicPr>
            <p:nvPr/>
          </p:nvPicPr>
          <p:blipFill rotWithShape="1">
            <a:blip r:embed="rId16"/>
            <a:srcRect l="720" t="50200" r="144"/>
            <a:stretch/>
          </p:blipFill>
          <p:spPr>
            <a:xfrm>
              <a:off x="23679887" y="4590658"/>
              <a:ext cx="8736241" cy="2550131"/>
            </a:xfrm>
            <a:prstGeom prst="rect">
              <a:avLst/>
            </a:prstGeom>
          </p:spPr>
        </p:pic>
      </p:grpSp>
      <p:sp>
        <p:nvSpPr>
          <p:cNvPr id="45" name="TextBox 44">
            <a:extLst>
              <a:ext uri="{FF2B5EF4-FFF2-40B4-BE49-F238E27FC236}">
                <a16:creationId xmlns:a16="http://schemas.microsoft.com/office/drawing/2014/main" id="{B6AD0872-9FAD-E509-0176-6EBD8473CCEA}"/>
              </a:ext>
            </a:extLst>
          </p:cNvPr>
          <p:cNvSpPr txBox="1"/>
          <p:nvPr/>
        </p:nvSpPr>
        <p:spPr>
          <a:xfrm>
            <a:off x="14702040" y="4562327"/>
            <a:ext cx="17399302" cy="2862322"/>
          </a:xfrm>
          <a:prstGeom prst="rect">
            <a:avLst/>
          </a:prstGeom>
          <a:noFill/>
        </p:spPr>
        <p:txBody>
          <a:bodyPr wrap="square" lIns="91440" tIns="45720" rIns="91440" bIns="45720" rtlCol="0" anchor="t">
            <a:spAutoFit/>
          </a:bodyPr>
          <a:lstStyle/>
          <a:p>
            <a:r>
              <a:rPr lang="en-US" sz="3600"/>
              <a:t>Our team implemented an iterative design process to define the problem and work through multiple solutions.  We utilized techniques such as sketching, CAD, prototyping and design for manufacturing (DFM) to bring our ideas from concepts to real working tools. Our iteration process resulted in us delivering both a primary and secondary tool to Blue. </a:t>
            </a:r>
            <a:endParaRPr lang="en-US" sz="3600">
              <a:ea typeface="Calibri"/>
              <a:cs typeface="Calibri"/>
            </a:endParaRPr>
          </a:p>
          <a:p>
            <a:endParaRPr lang="en-US" sz="3600"/>
          </a:p>
        </p:txBody>
      </p:sp>
    </p:spTree>
    <p:extLst>
      <p:ext uri="{BB962C8B-B14F-4D97-AF65-F5344CB8AC3E}">
        <p14:creationId xmlns:p14="http://schemas.microsoft.com/office/powerpoint/2010/main" val="1098572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A2AF44310E0B43B4C1D85E13D62A8B" ma:contentTypeVersion="13" ma:contentTypeDescription="Create a new document." ma:contentTypeScope="" ma:versionID="60a48d83261d4899401b627ba0abc7af">
  <xsd:schema xmlns:xsd="http://www.w3.org/2001/XMLSchema" xmlns:xs="http://www.w3.org/2001/XMLSchema" xmlns:p="http://schemas.microsoft.com/office/2006/metadata/properties" xmlns:ns2="221de95c-8153-45b3-85dd-0a3e13f0f3b6" xmlns:ns3="2cdc58c5-29dc-45f8-af04-7de5a717abd1" targetNamespace="http://schemas.microsoft.com/office/2006/metadata/properties" ma:root="true" ma:fieldsID="4a782e3c2b0fb1dc0dd3df196d4357fc" ns2:_="" ns3:_="">
    <xsd:import namespace="221de95c-8153-45b3-85dd-0a3e13f0f3b6"/>
    <xsd:import namespace="2cdc58c5-29dc-45f8-af04-7de5a717ab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1de95c-8153-45b3-85dd-0a3e13f0f3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dc58c5-29dc-45f8-af04-7de5a717ab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cdc58c5-29dc-45f8-af04-7de5a717abd1">
      <UserInfo>
        <DisplayName/>
        <AccountId xsi:nil="true"/>
        <AccountType/>
      </UserInfo>
    </SharedWithUsers>
  </documentManagement>
</p:properties>
</file>

<file path=customXml/itemProps1.xml><?xml version="1.0" encoding="utf-8"?>
<ds:datastoreItem xmlns:ds="http://schemas.openxmlformats.org/officeDocument/2006/customXml" ds:itemID="{CE95ACBC-ED42-404E-A445-34621D09A19C}">
  <ds:schemaRefs>
    <ds:schemaRef ds:uri="http://schemas.microsoft.com/sharepoint/v3/contenttype/forms"/>
  </ds:schemaRefs>
</ds:datastoreItem>
</file>

<file path=customXml/itemProps2.xml><?xml version="1.0" encoding="utf-8"?>
<ds:datastoreItem xmlns:ds="http://schemas.openxmlformats.org/officeDocument/2006/customXml" ds:itemID="{EE6B4CB8-65B7-42FA-92CA-6EC67AD142BE}"/>
</file>

<file path=customXml/itemProps3.xml><?xml version="1.0" encoding="utf-8"?>
<ds:datastoreItem xmlns:ds="http://schemas.openxmlformats.org/officeDocument/2006/customXml" ds:itemID="{88A55AF9-9907-4D9A-9FCB-FF958B3F5C67}">
  <ds:schemaRefs>
    <ds:schemaRef ds:uri="366934ab-762b-42b4-b01e-61c6c58f4a19"/>
    <ds:schemaRef ds:uri="c24aa489-6495-450a-9071-208f3e6a70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2022-04-13T13:26:37Z</dcterms:created>
  <dcterms:modified xsi:type="dcterms:W3CDTF">2022-04-15T13:39:48Z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0x010100BCA2AF44310E0B43B4C1D85E13D62A8B</vt:lpwstr>
  </property>
  <property fmtid="{D5CDD505-2E9C-101B-9397-08002B2CF9AE}" pid="3" name="Order">
    <vt:lpwstr>28700.0000000000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